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0" r:id="rId1"/>
  </p:sldMasterIdLst>
  <p:notesMasterIdLst>
    <p:notesMasterId r:id="rId51"/>
  </p:notesMasterIdLst>
  <p:sldIdLst>
    <p:sldId id="256" r:id="rId2"/>
    <p:sldId id="257" r:id="rId3"/>
    <p:sldId id="289" r:id="rId4"/>
    <p:sldId id="288" r:id="rId5"/>
    <p:sldId id="287" r:id="rId6"/>
    <p:sldId id="314" r:id="rId7"/>
    <p:sldId id="315" r:id="rId8"/>
    <p:sldId id="262" r:id="rId9"/>
    <p:sldId id="292" r:id="rId10"/>
    <p:sldId id="291" r:id="rId11"/>
    <p:sldId id="290" r:id="rId12"/>
    <p:sldId id="267" r:id="rId13"/>
    <p:sldId id="296" r:id="rId14"/>
    <p:sldId id="295" r:id="rId15"/>
    <p:sldId id="294" r:id="rId16"/>
    <p:sldId id="293" r:id="rId17"/>
    <p:sldId id="299" r:id="rId18"/>
    <p:sldId id="298" r:id="rId19"/>
    <p:sldId id="269" r:id="rId20"/>
    <p:sldId id="303" r:id="rId21"/>
    <p:sldId id="302" r:id="rId22"/>
    <p:sldId id="301" r:id="rId23"/>
    <p:sldId id="305" r:id="rId24"/>
    <p:sldId id="304" r:id="rId25"/>
    <p:sldId id="300" r:id="rId26"/>
    <p:sldId id="316" r:id="rId27"/>
    <p:sldId id="270" r:id="rId28"/>
    <p:sldId id="268" r:id="rId29"/>
    <p:sldId id="260" r:id="rId30"/>
    <p:sldId id="271" r:id="rId31"/>
    <p:sldId id="277" r:id="rId32"/>
    <p:sldId id="306" r:id="rId33"/>
    <p:sldId id="309" r:id="rId34"/>
    <p:sldId id="312" r:id="rId35"/>
    <p:sldId id="311" r:id="rId36"/>
    <p:sldId id="310" r:id="rId37"/>
    <p:sldId id="313" r:id="rId38"/>
    <p:sldId id="308" r:id="rId39"/>
    <p:sldId id="278" r:id="rId40"/>
    <p:sldId id="273" r:id="rId41"/>
    <p:sldId id="281" r:id="rId42"/>
    <p:sldId id="274" r:id="rId43"/>
    <p:sldId id="279" r:id="rId44"/>
    <p:sldId id="275" r:id="rId45"/>
    <p:sldId id="276" r:id="rId46"/>
    <p:sldId id="307" r:id="rId47"/>
    <p:sldId id="280" r:id="rId48"/>
    <p:sldId id="282" r:id="rId49"/>
    <p:sldId id="28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EE59B462-05FE-4D53-AFD8-4AE3BEFEAA05}">
          <p14:sldIdLst>
            <p14:sldId id="256"/>
            <p14:sldId id="257"/>
            <p14:sldId id="289"/>
            <p14:sldId id="288"/>
            <p14:sldId id="287"/>
            <p14:sldId id="314"/>
            <p14:sldId id="315"/>
            <p14:sldId id="262"/>
            <p14:sldId id="292"/>
            <p14:sldId id="291"/>
            <p14:sldId id="290"/>
            <p14:sldId id="267"/>
            <p14:sldId id="296"/>
            <p14:sldId id="295"/>
            <p14:sldId id="294"/>
            <p14:sldId id="293"/>
            <p14:sldId id="299"/>
            <p14:sldId id="298"/>
            <p14:sldId id="269"/>
            <p14:sldId id="303"/>
            <p14:sldId id="302"/>
            <p14:sldId id="301"/>
            <p14:sldId id="305"/>
            <p14:sldId id="304"/>
            <p14:sldId id="300"/>
            <p14:sldId id="316"/>
            <p14:sldId id="270"/>
            <p14:sldId id="268"/>
            <p14:sldId id="260"/>
            <p14:sldId id="271"/>
            <p14:sldId id="277"/>
            <p14:sldId id="306"/>
            <p14:sldId id="309"/>
            <p14:sldId id="312"/>
            <p14:sldId id="311"/>
            <p14:sldId id="310"/>
            <p14:sldId id="313"/>
            <p14:sldId id="308"/>
            <p14:sldId id="278"/>
            <p14:sldId id="273"/>
            <p14:sldId id="281"/>
            <p14:sldId id="274"/>
            <p14:sldId id="279"/>
            <p14:sldId id="275"/>
            <p14:sldId id="276"/>
            <p14:sldId id="307"/>
            <p14:sldId id="280"/>
            <p14:sldId id="282"/>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660"/>
  </p:normalViewPr>
  <p:slideViewPr>
    <p:cSldViewPr snapToGrid="0">
      <p:cViewPr varScale="1">
        <p:scale>
          <a:sx n="105" d="100"/>
          <a:sy n="105"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5954\Documents\proyectos%20de%20investigaci&#243;n\Cubesat\club%20del%20aire%20y%20espacio&#231;\termico\Resultados\RESULTS_v03i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'4 orbits'!$C$1</c:f>
              <c:strCache>
                <c:ptCount val="1"/>
                <c:pt idx="0">
                  <c:v>Inner temperature (ºC)</c:v>
                </c:pt>
              </c:strCache>
            </c:strRef>
          </c:tx>
          <c:spPr>
            <a:ln w="28575" cap="rnd">
              <a:solidFill>
                <a:schemeClr val="accent2"/>
              </a:solidFill>
              <a:round/>
            </a:ln>
            <a:effectLst/>
          </c:spPr>
          <c:marker>
            <c:symbol val="none"/>
          </c:marker>
          <c:cat>
            <c:strRef>
              <c:f>'4 orbits'!$B:$B</c:f>
              <c:strCache>
                <c:ptCount val="667"/>
                <c:pt idx="0">
                  <c:v>time (s)</c:v>
                </c:pt>
                <c:pt idx="1">
                  <c:v>0</c:v>
                </c:pt>
                <c:pt idx="2">
                  <c:v>36</c:v>
                </c:pt>
                <c:pt idx="3">
                  <c:v>72</c:v>
                </c:pt>
                <c:pt idx="4">
                  <c:v>109</c:v>
                </c:pt>
                <c:pt idx="5">
                  <c:v>145</c:v>
                </c:pt>
                <c:pt idx="6">
                  <c:v>181</c:v>
                </c:pt>
                <c:pt idx="7">
                  <c:v>217</c:v>
                </c:pt>
                <c:pt idx="8">
                  <c:v>253</c:v>
                </c:pt>
                <c:pt idx="9">
                  <c:v>290</c:v>
                </c:pt>
                <c:pt idx="10">
                  <c:v>326</c:v>
                </c:pt>
                <c:pt idx="11">
                  <c:v>362</c:v>
                </c:pt>
                <c:pt idx="12">
                  <c:v>398</c:v>
                </c:pt>
                <c:pt idx="13">
                  <c:v>434</c:v>
                </c:pt>
                <c:pt idx="14">
                  <c:v>471</c:v>
                </c:pt>
                <c:pt idx="15">
                  <c:v>507</c:v>
                </c:pt>
                <c:pt idx="16">
                  <c:v>543</c:v>
                </c:pt>
                <c:pt idx="17">
                  <c:v>579</c:v>
                </c:pt>
                <c:pt idx="18">
                  <c:v>615</c:v>
                </c:pt>
                <c:pt idx="19">
                  <c:v>652</c:v>
                </c:pt>
                <c:pt idx="20">
                  <c:v>688</c:v>
                </c:pt>
                <c:pt idx="21">
                  <c:v>724</c:v>
                </c:pt>
                <c:pt idx="22">
                  <c:v>760</c:v>
                </c:pt>
                <c:pt idx="23">
                  <c:v>796</c:v>
                </c:pt>
                <c:pt idx="24">
                  <c:v>833</c:v>
                </c:pt>
                <c:pt idx="25">
                  <c:v>869</c:v>
                </c:pt>
                <c:pt idx="26">
                  <c:v>905</c:v>
                </c:pt>
                <c:pt idx="27">
                  <c:v>941</c:v>
                </c:pt>
                <c:pt idx="28">
                  <c:v>977</c:v>
                </c:pt>
                <c:pt idx="29">
                  <c:v>1014</c:v>
                </c:pt>
                <c:pt idx="30">
                  <c:v>1050</c:v>
                </c:pt>
                <c:pt idx="31">
                  <c:v>1086</c:v>
                </c:pt>
                <c:pt idx="32">
                  <c:v>1122</c:v>
                </c:pt>
                <c:pt idx="33">
                  <c:v>1159</c:v>
                </c:pt>
                <c:pt idx="34">
                  <c:v>1195</c:v>
                </c:pt>
                <c:pt idx="35">
                  <c:v>1231</c:v>
                </c:pt>
                <c:pt idx="36">
                  <c:v>1267</c:v>
                </c:pt>
                <c:pt idx="37">
                  <c:v>1303</c:v>
                </c:pt>
                <c:pt idx="38">
                  <c:v>1340</c:v>
                </c:pt>
                <c:pt idx="39">
                  <c:v>1376</c:v>
                </c:pt>
                <c:pt idx="40">
                  <c:v>1412</c:v>
                </c:pt>
                <c:pt idx="41">
                  <c:v>1448</c:v>
                </c:pt>
                <c:pt idx="42">
                  <c:v>1484</c:v>
                </c:pt>
                <c:pt idx="43">
                  <c:v>1521</c:v>
                </c:pt>
                <c:pt idx="44">
                  <c:v>1557</c:v>
                </c:pt>
                <c:pt idx="45">
                  <c:v>1593</c:v>
                </c:pt>
                <c:pt idx="46">
                  <c:v>1629</c:v>
                </c:pt>
                <c:pt idx="47">
                  <c:v>1665</c:v>
                </c:pt>
                <c:pt idx="48">
                  <c:v>1702</c:v>
                </c:pt>
                <c:pt idx="49">
                  <c:v>1738</c:v>
                </c:pt>
                <c:pt idx="50">
                  <c:v>1774</c:v>
                </c:pt>
                <c:pt idx="51">
                  <c:v>1810</c:v>
                </c:pt>
                <c:pt idx="52">
                  <c:v>1846</c:v>
                </c:pt>
                <c:pt idx="53">
                  <c:v>1883</c:v>
                </c:pt>
                <c:pt idx="54">
                  <c:v>1919</c:v>
                </c:pt>
                <c:pt idx="55">
                  <c:v>1955</c:v>
                </c:pt>
                <c:pt idx="56">
                  <c:v>1991</c:v>
                </c:pt>
                <c:pt idx="57">
                  <c:v>2027</c:v>
                </c:pt>
                <c:pt idx="58">
                  <c:v>2064</c:v>
                </c:pt>
                <c:pt idx="59">
                  <c:v>2100</c:v>
                </c:pt>
                <c:pt idx="60">
                  <c:v>2136</c:v>
                </c:pt>
                <c:pt idx="61">
                  <c:v>2172</c:v>
                </c:pt>
                <c:pt idx="62">
                  <c:v>2208</c:v>
                </c:pt>
                <c:pt idx="63">
                  <c:v>2245</c:v>
                </c:pt>
                <c:pt idx="64">
                  <c:v>2281</c:v>
                </c:pt>
                <c:pt idx="65">
                  <c:v>2317</c:v>
                </c:pt>
                <c:pt idx="66">
                  <c:v>2353</c:v>
                </c:pt>
                <c:pt idx="67">
                  <c:v>2389</c:v>
                </c:pt>
                <c:pt idx="68">
                  <c:v>2426</c:v>
                </c:pt>
                <c:pt idx="69">
                  <c:v>2462</c:v>
                </c:pt>
                <c:pt idx="70">
                  <c:v>2498</c:v>
                </c:pt>
                <c:pt idx="71">
                  <c:v>2534</c:v>
                </c:pt>
                <c:pt idx="72">
                  <c:v>2570</c:v>
                </c:pt>
                <c:pt idx="73">
                  <c:v>2607</c:v>
                </c:pt>
                <c:pt idx="74">
                  <c:v>2643</c:v>
                </c:pt>
                <c:pt idx="75">
                  <c:v>2679</c:v>
                </c:pt>
                <c:pt idx="76">
                  <c:v>2715</c:v>
                </c:pt>
                <c:pt idx="77">
                  <c:v>2751</c:v>
                </c:pt>
                <c:pt idx="78">
                  <c:v>2788</c:v>
                </c:pt>
                <c:pt idx="79">
                  <c:v>2824</c:v>
                </c:pt>
                <c:pt idx="80">
                  <c:v>2860</c:v>
                </c:pt>
                <c:pt idx="81">
                  <c:v>2896</c:v>
                </c:pt>
                <c:pt idx="82">
                  <c:v>2932</c:v>
                </c:pt>
                <c:pt idx="83">
                  <c:v>2969</c:v>
                </c:pt>
                <c:pt idx="84">
                  <c:v>3005</c:v>
                </c:pt>
                <c:pt idx="85">
                  <c:v>3041</c:v>
                </c:pt>
                <c:pt idx="86">
                  <c:v>3077</c:v>
                </c:pt>
                <c:pt idx="87">
                  <c:v>3113</c:v>
                </c:pt>
                <c:pt idx="88">
                  <c:v>3150</c:v>
                </c:pt>
                <c:pt idx="89">
                  <c:v>3186</c:v>
                </c:pt>
                <c:pt idx="90">
                  <c:v>3222</c:v>
                </c:pt>
                <c:pt idx="91">
                  <c:v>3258</c:v>
                </c:pt>
                <c:pt idx="92">
                  <c:v>3295</c:v>
                </c:pt>
                <c:pt idx="93">
                  <c:v>3331</c:v>
                </c:pt>
                <c:pt idx="94">
                  <c:v>3367</c:v>
                </c:pt>
                <c:pt idx="95">
                  <c:v>3403</c:v>
                </c:pt>
                <c:pt idx="96">
                  <c:v>3439</c:v>
                </c:pt>
                <c:pt idx="97">
                  <c:v>3476</c:v>
                </c:pt>
                <c:pt idx="98">
                  <c:v>3512</c:v>
                </c:pt>
                <c:pt idx="99">
                  <c:v>3548</c:v>
                </c:pt>
                <c:pt idx="100">
                  <c:v>3584</c:v>
                </c:pt>
                <c:pt idx="101">
                  <c:v>3620</c:v>
                </c:pt>
                <c:pt idx="102">
                  <c:v>3657</c:v>
                </c:pt>
                <c:pt idx="103">
                  <c:v>3693</c:v>
                </c:pt>
                <c:pt idx="104">
                  <c:v>3729</c:v>
                </c:pt>
                <c:pt idx="105">
                  <c:v>3765</c:v>
                </c:pt>
                <c:pt idx="106">
                  <c:v>3801</c:v>
                </c:pt>
                <c:pt idx="107">
                  <c:v>3838</c:v>
                </c:pt>
                <c:pt idx="108">
                  <c:v>3874</c:v>
                </c:pt>
                <c:pt idx="109">
                  <c:v>3910</c:v>
                </c:pt>
                <c:pt idx="110">
                  <c:v>3946</c:v>
                </c:pt>
                <c:pt idx="111">
                  <c:v>3982</c:v>
                </c:pt>
                <c:pt idx="112">
                  <c:v>4019</c:v>
                </c:pt>
                <c:pt idx="113">
                  <c:v>4055</c:v>
                </c:pt>
                <c:pt idx="114">
                  <c:v>4091</c:v>
                </c:pt>
                <c:pt idx="115">
                  <c:v>4127</c:v>
                </c:pt>
                <c:pt idx="116">
                  <c:v>4163</c:v>
                </c:pt>
                <c:pt idx="117">
                  <c:v>4200</c:v>
                </c:pt>
                <c:pt idx="118">
                  <c:v>4236</c:v>
                </c:pt>
                <c:pt idx="119">
                  <c:v>4272</c:v>
                </c:pt>
                <c:pt idx="120">
                  <c:v>4308</c:v>
                </c:pt>
                <c:pt idx="121">
                  <c:v>4344</c:v>
                </c:pt>
                <c:pt idx="122">
                  <c:v>4381</c:v>
                </c:pt>
                <c:pt idx="123">
                  <c:v>4417</c:v>
                </c:pt>
                <c:pt idx="124">
                  <c:v>4453</c:v>
                </c:pt>
                <c:pt idx="125">
                  <c:v>4489</c:v>
                </c:pt>
                <c:pt idx="126">
                  <c:v>4525</c:v>
                </c:pt>
                <c:pt idx="127">
                  <c:v>4562</c:v>
                </c:pt>
                <c:pt idx="128">
                  <c:v>4598</c:v>
                </c:pt>
                <c:pt idx="129">
                  <c:v>4634</c:v>
                </c:pt>
                <c:pt idx="130">
                  <c:v>4670</c:v>
                </c:pt>
                <c:pt idx="131">
                  <c:v>4706</c:v>
                </c:pt>
                <c:pt idx="132">
                  <c:v>4743</c:v>
                </c:pt>
                <c:pt idx="133">
                  <c:v>4779</c:v>
                </c:pt>
                <c:pt idx="134">
                  <c:v>4815</c:v>
                </c:pt>
                <c:pt idx="135">
                  <c:v>4851</c:v>
                </c:pt>
                <c:pt idx="136">
                  <c:v>4887</c:v>
                </c:pt>
                <c:pt idx="137">
                  <c:v>4924</c:v>
                </c:pt>
                <c:pt idx="138">
                  <c:v>4960</c:v>
                </c:pt>
                <c:pt idx="139">
                  <c:v>4996</c:v>
                </c:pt>
                <c:pt idx="140">
                  <c:v>5032</c:v>
                </c:pt>
                <c:pt idx="141">
                  <c:v>5068</c:v>
                </c:pt>
                <c:pt idx="142">
                  <c:v>5105</c:v>
                </c:pt>
                <c:pt idx="143">
                  <c:v>5141</c:v>
                </c:pt>
                <c:pt idx="144">
                  <c:v>5177</c:v>
                </c:pt>
                <c:pt idx="145">
                  <c:v>5213</c:v>
                </c:pt>
                <c:pt idx="146">
                  <c:v>5249</c:v>
                </c:pt>
                <c:pt idx="147">
                  <c:v>5286</c:v>
                </c:pt>
                <c:pt idx="148">
                  <c:v>5322</c:v>
                </c:pt>
                <c:pt idx="149">
                  <c:v>5358</c:v>
                </c:pt>
                <c:pt idx="150">
                  <c:v>5394</c:v>
                </c:pt>
                <c:pt idx="151">
                  <c:v>5431</c:v>
                </c:pt>
                <c:pt idx="152">
                  <c:v>5467</c:v>
                </c:pt>
                <c:pt idx="153">
                  <c:v>5503</c:v>
                </c:pt>
                <c:pt idx="154">
                  <c:v>5539</c:v>
                </c:pt>
                <c:pt idx="155">
                  <c:v>5575</c:v>
                </c:pt>
                <c:pt idx="156">
                  <c:v>5612</c:v>
                </c:pt>
                <c:pt idx="157">
                  <c:v>5648</c:v>
                </c:pt>
                <c:pt idx="158">
                  <c:v>5684</c:v>
                </c:pt>
                <c:pt idx="159">
                  <c:v>5720</c:v>
                </c:pt>
                <c:pt idx="160">
                  <c:v>5756</c:v>
                </c:pt>
                <c:pt idx="161">
                  <c:v>5793</c:v>
                </c:pt>
                <c:pt idx="162">
                  <c:v>5829</c:v>
                </c:pt>
                <c:pt idx="163">
                  <c:v>5865</c:v>
                </c:pt>
                <c:pt idx="164">
                  <c:v>5901</c:v>
                </c:pt>
                <c:pt idx="165">
                  <c:v>5937</c:v>
                </c:pt>
                <c:pt idx="166">
                  <c:v>5974</c:v>
                </c:pt>
                <c:pt idx="167">
                  <c:v>6010</c:v>
                </c:pt>
                <c:pt idx="168">
                  <c:v>6046</c:v>
                </c:pt>
                <c:pt idx="169">
                  <c:v>6082</c:v>
                </c:pt>
                <c:pt idx="170">
                  <c:v>6118</c:v>
                </c:pt>
                <c:pt idx="171">
                  <c:v>6155</c:v>
                </c:pt>
                <c:pt idx="172">
                  <c:v>6191</c:v>
                </c:pt>
                <c:pt idx="173">
                  <c:v>6227</c:v>
                </c:pt>
                <c:pt idx="174">
                  <c:v>6263</c:v>
                </c:pt>
                <c:pt idx="175">
                  <c:v>6299</c:v>
                </c:pt>
                <c:pt idx="176">
                  <c:v>6336</c:v>
                </c:pt>
                <c:pt idx="177">
                  <c:v>6372</c:v>
                </c:pt>
                <c:pt idx="178">
                  <c:v>6408</c:v>
                </c:pt>
                <c:pt idx="179">
                  <c:v>6444</c:v>
                </c:pt>
                <c:pt idx="180">
                  <c:v>6480</c:v>
                </c:pt>
                <c:pt idx="181">
                  <c:v>6517</c:v>
                </c:pt>
                <c:pt idx="182">
                  <c:v>6553</c:v>
                </c:pt>
                <c:pt idx="183">
                  <c:v>6589</c:v>
                </c:pt>
                <c:pt idx="184">
                  <c:v>6625</c:v>
                </c:pt>
                <c:pt idx="185">
                  <c:v>6661</c:v>
                </c:pt>
                <c:pt idx="186">
                  <c:v>6698</c:v>
                </c:pt>
                <c:pt idx="187">
                  <c:v>6734</c:v>
                </c:pt>
                <c:pt idx="188">
                  <c:v>6770</c:v>
                </c:pt>
                <c:pt idx="189">
                  <c:v>6806</c:v>
                </c:pt>
                <c:pt idx="190">
                  <c:v>6842</c:v>
                </c:pt>
                <c:pt idx="191">
                  <c:v>6879</c:v>
                </c:pt>
                <c:pt idx="192">
                  <c:v>6915</c:v>
                </c:pt>
                <c:pt idx="193">
                  <c:v>6951</c:v>
                </c:pt>
                <c:pt idx="194">
                  <c:v>6987</c:v>
                </c:pt>
                <c:pt idx="195">
                  <c:v>7023</c:v>
                </c:pt>
                <c:pt idx="196">
                  <c:v>7060</c:v>
                </c:pt>
                <c:pt idx="197">
                  <c:v>7096</c:v>
                </c:pt>
                <c:pt idx="198">
                  <c:v>7132</c:v>
                </c:pt>
                <c:pt idx="199">
                  <c:v>7168</c:v>
                </c:pt>
                <c:pt idx="200">
                  <c:v>7204</c:v>
                </c:pt>
                <c:pt idx="201">
                  <c:v>7241</c:v>
                </c:pt>
                <c:pt idx="202">
                  <c:v>7277</c:v>
                </c:pt>
                <c:pt idx="203">
                  <c:v>7313</c:v>
                </c:pt>
                <c:pt idx="204">
                  <c:v>7349</c:v>
                </c:pt>
                <c:pt idx="205">
                  <c:v>7385</c:v>
                </c:pt>
                <c:pt idx="206">
                  <c:v>7422</c:v>
                </c:pt>
                <c:pt idx="207">
                  <c:v>7458</c:v>
                </c:pt>
                <c:pt idx="208">
                  <c:v>7494</c:v>
                </c:pt>
                <c:pt idx="209">
                  <c:v>7530</c:v>
                </c:pt>
                <c:pt idx="210">
                  <c:v>7567</c:v>
                </c:pt>
                <c:pt idx="211">
                  <c:v>7603</c:v>
                </c:pt>
                <c:pt idx="212">
                  <c:v>7639</c:v>
                </c:pt>
                <c:pt idx="213">
                  <c:v>7675</c:v>
                </c:pt>
                <c:pt idx="214">
                  <c:v>7711</c:v>
                </c:pt>
                <c:pt idx="215">
                  <c:v>7748</c:v>
                </c:pt>
                <c:pt idx="216">
                  <c:v>7784</c:v>
                </c:pt>
                <c:pt idx="217">
                  <c:v>7820</c:v>
                </c:pt>
                <c:pt idx="218">
                  <c:v>7856</c:v>
                </c:pt>
                <c:pt idx="219">
                  <c:v>7892</c:v>
                </c:pt>
                <c:pt idx="220">
                  <c:v>7929</c:v>
                </c:pt>
                <c:pt idx="221">
                  <c:v>7965</c:v>
                </c:pt>
                <c:pt idx="222">
                  <c:v>8001</c:v>
                </c:pt>
                <c:pt idx="223">
                  <c:v>8037</c:v>
                </c:pt>
                <c:pt idx="224">
                  <c:v>8073</c:v>
                </c:pt>
                <c:pt idx="225">
                  <c:v>8110</c:v>
                </c:pt>
                <c:pt idx="226">
                  <c:v>8146</c:v>
                </c:pt>
                <c:pt idx="227">
                  <c:v>8182</c:v>
                </c:pt>
                <c:pt idx="228">
                  <c:v>8218</c:v>
                </c:pt>
                <c:pt idx="229">
                  <c:v>8254</c:v>
                </c:pt>
                <c:pt idx="230">
                  <c:v>8291</c:v>
                </c:pt>
                <c:pt idx="231">
                  <c:v>8327</c:v>
                </c:pt>
                <c:pt idx="232">
                  <c:v>8363</c:v>
                </c:pt>
                <c:pt idx="233">
                  <c:v>8399</c:v>
                </c:pt>
                <c:pt idx="234">
                  <c:v>8435</c:v>
                </c:pt>
                <c:pt idx="235">
                  <c:v>8472</c:v>
                </c:pt>
                <c:pt idx="236">
                  <c:v>8508</c:v>
                </c:pt>
                <c:pt idx="237">
                  <c:v>8544</c:v>
                </c:pt>
                <c:pt idx="238">
                  <c:v>8580</c:v>
                </c:pt>
                <c:pt idx="239">
                  <c:v>8616</c:v>
                </c:pt>
                <c:pt idx="240">
                  <c:v>8653</c:v>
                </c:pt>
                <c:pt idx="241">
                  <c:v>8689</c:v>
                </c:pt>
                <c:pt idx="242">
                  <c:v>8725</c:v>
                </c:pt>
                <c:pt idx="243">
                  <c:v>8761</c:v>
                </c:pt>
                <c:pt idx="244">
                  <c:v>8797</c:v>
                </c:pt>
                <c:pt idx="245">
                  <c:v>8834</c:v>
                </c:pt>
                <c:pt idx="246">
                  <c:v>8870</c:v>
                </c:pt>
                <c:pt idx="247">
                  <c:v>8906</c:v>
                </c:pt>
                <c:pt idx="248">
                  <c:v>8942</c:v>
                </c:pt>
                <c:pt idx="249">
                  <c:v>8978</c:v>
                </c:pt>
                <c:pt idx="250">
                  <c:v>9015</c:v>
                </c:pt>
                <c:pt idx="251">
                  <c:v>9051</c:v>
                </c:pt>
                <c:pt idx="252">
                  <c:v>9087</c:v>
                </c:pt>
                <c:pt idx="253">
                  <c:v>9123</c:v>
                </c:pt>
                <c:pt idx="254">
                  <c:v>9159</c:v>
                </c:pt>
                <c:pt idx="255">
                  <c:v>9196</c:v>
                </c:pt>
                <c:pt idx="256">
                  <c:v>9232</c:v>
                </c:pt>
                <c:pt idx="257">
                  <c:v>9268</c:v>
                </c:pt>
                <c:pt idx="258">
                  <c:v>9304</c:v>
                </c:pt>
                <c:pt idx="259">
                  <c:v>9340</c:v>
                </c:pt>
                <c:pt idx="260">
                  <c:v>9377</c:v>
                </c:pt>
                <c:pt idx="261">
                  <c:v>9413</c:v>
                </c:pt>
                <c:pt idx="262">
                  <c:v>9449</c:v>
                </c:pt>
                <c:pt idx="263">
                  <c:v>9485</c:v>
                </c:pt>
                <c:pt idx="264">
                  <c:v>9521</c:v>
                </c:pt>
                <c:pt idx="265">
                  <c:v>9558</c:v>
                </c:pt>
                <c:pt idx="266">
                  <c:v>9594</c:v>
                </c:pt>
                <c:pt idx="267">
                  <c:v>9630</c:v>
                </c:pt>
                <c:pt idx="268">
                  <c:v>9666</c:v>
                </c:pt>
                <c:pt idx="269">
                  <c:v>9703</c:v>
                </c:pt>
                <c:pt idx="270">
                  <c:v>9739</c:v>
                </c:pt>
                <c:pt idx="271">
                  <c:v>9775</c:v>
                </c:pt>
                <c:pt idx="272">
                  <c:v>9811</c:v>
                </c:pt>
                <c:pt idx="273">
                  <c:v>9847</c:v>
                </c:pt>
                <c:pt idx="274">
                  <c:v>9884</c:v>
                </c:pt>
                <c:pt idx="275">
                  <c:v>9920</c:v>
                </c:pt>
                <c:pt idx="276">
                  <c:v>9956</c:v>
                </c:pt>
                <c:pt idx="277">
                  <c:v>9992</c:v>
                </c:pt>
                <c:pt idx="278">
                  <c:v>10028</c:v>
                </c:pt>
                <c:pt idx="279">
                  <c:v>10065</c:v>
                </c:pt>
                <c:pt idx="280">
                  <c:v>10101</c:v>
                </c:pt>
                <c:pt idx="281">
                  <c:v>10137</c:v>
                </c:pt>
                <c:pt idx="282">
                  <c:v>10173</c:v>
                </c:pt>
                <c:pt idx="283">
                  <c:v>10209</c:v>
                </c:pt>
                <c:pt idx="284">
                  <c:v>10246</c:v>
                </c:pt>
                <c:pt idx="285">
                  <c:v>10282</c:v>
                </c:pt>
                <c:pt idx="286">
                  <c:v>10318</c:v>
                </c:pt>
                <c:pt idx="287">
                  <c:v>10354</c:v>
                </c:pt>
                <c:pt idx="288">
                  <c:v>10390</c:v>
                </c:pt>
                <c:pt idx="289">
                  <c:v>10427</c:v>
                </c:pt>
                <c:pt idx="290">
                  <c:v>10463</c:v>
                </c:pt>
                <c:pt idx="291">
                  <c:v>10499</c:v>
                </c:pt>
                <c:pt idx="292">
                  <c:v>10535</c:v>
                </c:pt>
                <c:pt idx="293">
                  <c:v>10571</c:v>
                </c:pt>
                <c:pt idx="294">
                  <c:v>10608</c:v>
                </c:pt>
                <c:pt idx="295">
                  <c:v>10644</c:v>
                </c:pt>
                <c:pt idx="296">
                  <c:v>10680</c:v>
                </c:pt>
                <c:pt idx="297">
                  <c:v>10716</c:v>
                </c:pt>
                <c:pt idx="298">
                  <c:v>10752</c:v>
                </c:pt>
                <c:pt idx="299">
                  <c:v>10789</c:v>
                </c:pt>
                <c:pt idx="300">
                  <c:v>10825</c:v>
                </c:pt>
                <c:pt idx="301">
                  <c:v>10861</c:v>
                </c:pt>
                <c:pt idx="302">
                  <c:v>10897</c:v>
                </c:pt>
                <c:pt idx="303">
                  <c:v>10933</c:v>
                </c:pt>
                <c:pt idx="304">
                  <c:v>10970</c:v>
                </c:pt>
                <c:pt idx="305">
                  <c:v>11006</c:v>
                </c:pt>
                <c:pt idx="306">
                  <c:v>11042</c:v>
                </c:pt>
                <c:pt idx="307">
                  <c:v>11078</c:v>
                </c:pt>
                <c:pt idx="308">
                  <c:v>11114</c:v>
                </c:pt>
                <c:pt idx="309">
                  <c:v>11151</c:v>
                </c:pt>
                <c:pt idx="310">
                  <c:v>11187</c:v>
                </c:pt>
                <c:pt idx="311">
                  <c:v>11223</c:v>
                </c:pt>
                <c:pt idx="312">
                  <c:v>11259</c:v>
                </c:pt>
                <c:pt idx="313">
                  <c:v>11295</c:v>
                </c:pt>
                <c:pt idx="314">
                  <c:v>11332</c:v>
                </c:pt>
                <c:pt idx="315">
                  <c:v>11368</c:v>
                </c:pt>
                <c:pt idx="316">
                  <c:v>11404</c:v>
                </c:pt>
                <c:pt idx="317">
                  <c:v>11440</c:v>
                </c:pt>
                <c:pt idx="318">
                  <c:v>11476</c:v>
                </c:pt>
                <c:pt idx="319">
                  <c:v>11513</c:v>
                </c:pt>
                <c:pt idx="320">
                  <c:v>11549</c:v>
                </c:pt>
                <c:pt idx="321">
                  <c:v>11585</c:v>
                </c:pt>
                <c:pt idx="322">
                  <c:v>11621</c:v>
                </c:pt>
                <c:pt idx="323">
                  <c:v>11657</c:v>
                </c:pt>
                <c:pt idx="324">
                  <c:v>11694</c:v>
                </c:pt>
                <c:pt idx="325">
                  <c:v>11730</c:v>
                </c:pt>
                <c:pt idx="326">
                  <c:v>11766</c:v>
                </c:pt>
                <c:pt idx="327">
                  <c:v>11802</c:v>
                </c:pt>
                <c:pt idx="328">
                  <c:v>11839</c:v>
                </c:pt>
                <c:pt idx="329">
                  <c:v>11875</c:v>
                </c:pt>
                <c:pt idx="330">
                  <c:v>11911</c:v>
                </c:pt>
                <c:pt idx="331">
                  <c:v>11947</c:v>
                </c:pt>
                <c:pt idx="332">
                  <c:v>11983</c:v>
                </c:pt>
                <c:pt idx="333">
                  <c:v>12020</c:v>
                </c:pt>
                <c:pt idx="334">
                  <c:v>12056</c:v>
                </c:pt>
                <c:pt idx="335">
                  <c:v>12092</c:v>
                </c:pt>
                <c:pt idx="336">
                  <c:v>12128</c:v>
                </c:pt>
                <c:pt idx="337">
                  <c:v>12164</c:v>
                </c:pt>
                <c:pt idx="338">
                  <c:v>12201</c:v>
                </c:pt>
                <c:pt idx="339">
                  <c:v>12237</c:v>
                </c:pt>
                <c:pt idx="340">
                  <c:v>12273</c:v>
                </c:pt>
                <c:pt idx="341">
                  <c:v>12309</c:v>
                </c:pt>
                <c:pt idx="342">
                  <c:v>12345</c:v>
                </c:pt>
                <c:pt idx="343">
                  <c:v>12382</c:v>
                </c:pt>
                <c:pt idx="344">
                  <c:v>12418</c:v>
                </c:pt>
                <c:pt idx="345">
                  <c:v>12454</c:v>
                </c:pt>
                <c:pt idx="346">
                  <c:v>12490</c:v>
                </c:pt>
                <c:pt idx="347">
                  <c:v>12526</c:v>
                </c:pt>
                <c:pt idx="348">
                  <c:v>12563</c:v>
                </c:pt>
                <c:pt idx="349">
                  <c:v>12599</c:v>
                </c:pt>
                <c:pt idx="350">
                  <c:v>12635</c:v>
                </c:pt>
                <c:pt idx="351">
                  <c:v>12671</c:v>
                </c:pt>
                <c:pt idx="352">
                  <c:v>12707</c:v>
                </c:pt>
                <c:pt idx="353">
                  <c:v>12744</c:v>
                </c:pt>
                <c:pt idx="354">
                  <c:v>12780</c:v>
                </c:pt>
                <c:pt idx="355">
                  <c:v>12816</c:v>
                </c:pt>
                <c:pt idx="356">
                  <c:v>12852</c:v>
                </c:pt>
                <c:pt idx="357">
                  <c:v>12888</c:v>
                </c:pt>
                <c:pt idx="358">
                  <c:v>12925</c:v>
                </c:pt>
                <c:pt idx="359">
                  <c:v>12961</c:v>
                </c:pt>
                <c:pt idx="360">
                  <c:v>12997</c:v>
                </c:pt>
                <c:pt idx="361">
                  <c:v>13033</c:v>
                </c:pt>
                <c:pt idx="362">
                  <c:v>13069</c:v>
                </c:pt>
                <c:pt idx="363">
                  <c:v>13106</c:v>
                </c:pt>
                <c:pt idx="364">
                  <c:v>13142</c:v>
                </c:pt>
                <c:pt idx="365">
                  <c:v>13178</c:v>
                </c:pt>
                <c:pt idx="366">
                  <c:v>13214</c:v>
                </c:pt>
                <c:pt idx="367">
                  <c:v>13250</c:v>
                </c:pt>
                <c:pt idx="368">
                  <c:v>13287</c:v>
                </c:pt>
                <c:pt idx="369">
                  <c:v>13323</c:v>
                </c:pt>
                <c:pt idx="370">
                  <c:v>13359</c:v>
                </c:pt>
                <c:pt idx="371">
                  <c:v>13395</c:v>
                </c:pt>
                <c:pt idx="372">
                  <c:v>13431</c:v>
                </c:pt>
                <c:pt idx="373">
                  <c:v>13468</c:v>
                </c:pt>
                <c:pt idx="374">
                  <c:v>13504</c:v>
                </c:pt>
                <c:pt idx="375">
                  <c:v>13540</c:v>
                </c:pt>
                <c:pt idx="376">
                  <c:v>13576</c:v>
                </c:pt>
                <c:pt idx="377">
                  <c:v>13612</c:v>
                </c:pt>
                <c:pt idx="378">
                  <c:v>13649</c:v>
                </c:pt>
                <c:pt idx="379">
                  <c:v>13685</c:v>
                </c:pt>
                <c:pt idx="380">
                  <c:v>13721</c:v>
                </c:pt>
                <c:pt idx="381">
                  <c:v>13757</c:v>
                </c:pt>
                <c:pt idx="382">
                  <c:v>13793</c:v>
                </c:pt>
                <c:pt idx="383">
                  <c:v>13830</c:v>
                </c:pt>
                <c:pt idx="384">
                  <c:v>13866</c:v>
                </c:pt>
                <c:pt idx="385">
                  <c:v>13902</c:v>
                </c:pt>
                <c:pt idx="386">
                  <c:v>13938</c:v>
                </c:pt>
                <c:pt idx="387">
                  <c:v>13975</c:v>
                </c:pt>
                <c:pt idx="388">
                  <c:v>14011</c:v>
                </c:pt>
                <c:pt idx="389">
                  <c:v>14047</c:v>
                </c:pt>
                <c:pt idx="390">
                  <c:v>14083</c:v>
                </c:pt>
                <c:pt idx="391">
                  <c:v>14119</c:v>
                </c:pt>
                <c:pt idx="392">
                  <c:v>14156</c:v>
                </c:pt>
                <c:pt idx="393">
                  <c:v>14192</c:v>
                </c:pt>
                <c:pt idx="394">
                  <c:v>14228</c:v>
                </c:pt>
                <c:pt idx="395">
                  <c:v>14264</c:v>
                </c:pt>
                <c:pt idx="396">
                  <c:v>14300</c:v>
                </c:pt>
                <c:pt idx="397">
                  <c:v>14337</c:v>
                </c:pt>
                <c:pt idx="398">
                  <c:v>14373</c:v>
                </c:pt>
                <c:pt idx="399">
                  <c:v>14409</c:v>
                </c:pt>
                <c:pt idx="400">
                  <c:v>14445</c:v>
                </c:pt>
                <c:pt idx="401">
                  <c:v>14481</c:v>
                </c:pt>
                <c:pt idx="402">
                  <c:v>14518</c:v>
                </c:pt>
                <c:pt idx="403">
                  <c:v>14554</c:v>
                </c:pt>
                <c:pt idx="404">
                  <c:v>14590</c:v>
                </c:pt>
                <c:pt idx="405">
                  <c:v>14626</c:v>
                </c:pt>
                <c:pt idx="406">
                  <c:v>14662</c:v>
                </c:pt>
                <c:pt idx="407">
                  <c:v>14699</c:v>
                </c:pt>
                <c:pt idx="408">
                  <c:v>14735</c:v>
                </c:pt>
                <c:pt idx="409">
                  <c:v>14771</c:v>
                </c:pt>
                <c:pt idx="410">
                  <c:v>14807</c:v>
                </c:pt>
                <c:pt idx="411">
                  <c:v>14843</c:v>
                </c:pt>
                <c:pt idx="412">
                  <c:v>14880</c:v>
                </c:pt>
                <c:pt idx="413">
                  <c:v>14916</c:v>
                </c:pt>
                <c:pt idx="414">
                  <c:v>14952</c:v>
                </c:pt>
                <c:pt idx="415">
                  <c:v>14988</c:v>
                </c:pt>
                <c:pt idx="416">
                  <c:v>15024</c:v>
                </c:pt>
                <c:pt idx="417">
                  <c:v>15061</c:v>
                </c:pt>
                <c:pt idx="418">
                  <c:v>15097</c:v>
                </c:pt>
                <c:pt idx="419">
                  <c:v>15133</c:v>
                </c:pt>
                <c:pt idx="420">
                  <c:v>15169</c:v>
                </c:pt>
                <c:pt idx="421">
                  <c:v>15205</c:v>
                </c:pt>
                <c:pt idx="422">
                  <c:v>15242</c:v>
                </c:pt>
                <c:pt idx="423">
                  <c:v>15278</c:v>
                </c:pt>
                <c:pt idx="424">
                  <c:v>15314</c:v>
                </c:pt>
                <c:pt idx="425">
                  <c:v>15350</c:v>
                </c:pt>
                <c:pt idx="426">
                  <c:v>15386</c:v>
                </c:pt>
                <c:pt idx="427">
                  <c:v>15423</c:v>
                </c:pt>
                <c:pt idx="428">
                  <c:v>15459</c:v>
                </c:pt>
                <c:pt idx="429">
                  <c:v>15495</c:v>
                </c:pt>
                <c:pt idx="430">
                  <c:v>15531</c:v>
                </c:pt>
                <c:pt idx="431">
                  <c:v>15567</c:v>
                </c:pt>
                <c:pt idx="432">
                  <c:v>15604</c:v>
                </c:pt>
                <c:pt idx="433">
                  <c:v>15640</c:v>
                </c:pt>
                <c:pt idx="434">
                  <c:v>15676</c:v>
                </c:pt>
                <c:pt idx="435">
                  <c:v>15712</c:v>
                </c:pt>
                <c:pt idx="436">
                  <c:v>15748</c:v>
                </c:pt>
                <c:pt idx="437">
                  <c:v>15785</c:v>
                </c:pt>
                <c:pt idx="438">
                  <c:v>15821</c:v>
                </c:pt>
                <c:pt idx="439">
                  <c:v>15857</c:v>
                </c:pt>
                <c:pt idx="440">
                  <c:v>15893</c:v>
                </c:pt>
                <c:pt idx="441">
                  <c:v>15930</c:v>
                </c:pt>
                <c:pt idx="442">
                  <c:v>15966</c:v>
                </c:pt>
                <c:pt idx="443">
                  <c:v>16002</c:v>
                </c:pt>
                <c:pt idx="444">
                  <c:v>16038</c:v>
                </c:pt>
                <c:pt idx="445">
                  <c:v>16074</c:v>
                </c:pt>
                <c:pt idx="446">
                  <c:v>16111</c:v>
                </c:pt>
                <c:pt idx="447">
                  <c:v>16147</c:v>
                </c:pt>
                <c:pt idx="448">
                  <c:v>16183</c:v>
                </c:pt>
                <c:pt idx="449">
                  <c:v>16219</c:v>
                </c:pt>
                <c:pt idx="450">
                  <c:v>16255</c:v>
                </c:pt>
                <c:pt idx="451">
                  <c:v>16292</c:v>
                </c:pt>
                <c:pt idx="452">
                  <c:v>16328</c:v>
                </c:pt>
                <c:pt idx="453">
                  <c:v>16364</c:v>
                </c:pt>
                <c:pt idx="454">
                  <c:v>16400</c:v>
                </c:pt>
                <c:pt idx="455">
                  <c:v>16436</c:v>
                </c:pt>
                <c:pt idx="456">
                  <c:v>16473</c:v>
                </c:pt>
                <c:pt idx="457">
                  <c:v>16509</c:v>
                </c:pt>
                <c:pt idx="458">
                  <c:v>16545</c:v>
                </c:pt>
                <c:pt idx="459">
                  <c:v>16581</c:v>
                </c:pt>
                <c:pt idx="460">
                  <c:v>16617</c:v>
                </c:pt>
                <c:pt idx="461">
                  <c:v>16654</c:v>
                </c:pt>
                <c:pt idx="462">
                  <c:v>16690</c:v>
                </c:pt>
                <c:pt idx="463">
                  <c:v>16726</c:v>
                </c:pt>
                <c:pt idx="464">
                  <c:v>16762</c:v>
                </c:pt>
                <c:pt idx="465">
                  <c:v>16798</c:v>
                </c:pt>
                <c:pt idx="466">
                  <c:v>16835</c:v>
                </c:pt>
                <c:pt idx="467">
                  <c:v>16871</c:v>
                </c:pt>
                <c:pt idx="468">
                  <c:v>16907</c:v>
                </c:pt>
                <c:pt idx="469">
                  <c:v>16943</c:v>
                </c:pt>
                <c:pt idx="470">
                  <c:v>16979</c:v>
                </c:pt>
                <c:pt idx="471">
                  <c:v>17016</c:v>
                </c:pt>
                <c:pt idx="472">
                  <c:v>17052</c:v>
                </c:pt>
                <c:pt idx="473">
                  <c:v>17088</c:v>
                </c:pt>
                <c:pt idx="474">
                  <c:v>17124</c:v>
                </c:pt>
                <c:pt idx="475">
                  <c:v>17160</c:v>
                </c:pt>
                <c:pt idx="476">
                  <c:v>17197</c:v>
                </c:pt>
                <c:pt idx="477">
                  <c:v>17233</c:v>
                </c:pt>
                <c:pt idx="478">
                  <c:v>17269</c:v>
                </c:pt>
                <c:pt idx="479">
                  <c:v>17305</c:v>
                </c:pt>
                <c:pt idx="480">
                  <c:v>17341</c:v>
                </c:pt>
                <c:pt idx="481">
                  <c:v>17378</c:v>
                </c:pt>
                <c:pt idx="482">
                  <c:v>17414</c:v>
                </c:pt>
                <c:pt idx="483">
                  <c:v>17450</c:v>
                </c:pt>
                <c:pt idx="484">
                  <c:v>17486</c:v>
                </c:pt>
                <c:pt idx="485">
                  <c:v>17522</c:v>
                </c:pt>
                <c:pt idx="486">
                  <c:v>17559</c:v>
                </c:pt>
                <c:pt idx="487">
                  <c:v>17595</c:v>
                </c:pt>
                <c:pt idx="488">
                  <c:v>17631</c:v>
                </c:pt>
                <c:pt idx="489">
                  <c:v>17667</c:v>
                </c:pt>
                <c:pt idx="490">
                  <c:v>17703</c:v>
                </c:pt>
                <c:pt idx="491">
                  <c:v>17740</c:v>
                </c:pt>
                <c:pt idx="492">
                  <c:v>17776</c:v>
                </c:pt>
                <c:pt idx="493">
                  <c:v>17812</c:v>
                </c:pt>
                <c:pt idx="494">
                  <c:v>17848</c:v>
                </c:pt>
                <c:pt idx="495">
                  <c:v>17884</c:v>
                </c:pt>
                <c:pt idx="496">
                  <c:v>17921</c:v>
                </c:pt>
                <c:pt idx="497">
                  <c:v>17957</c:v>
                </c:pt>
                <c:pt idx="498">
                  <c:v>17993</c:v>
                </c:pt>
                <c:pt idx="499">
                  <c:v>18029</c:v>
                </c:pt>
                <c:pt idx="500">
                  <c:v>18066</c:v>
                </c:pt>
                <c:pt idx="501">
                  <c:v>18102</c:v>
                </c:pt>
                <c:pt idx="502">
                  <c:v>18138</c:v>
                </c:pt>
                <c:pt idx="503">
                  <c:v>18174</c:v>
                </c:pt>
                <c:pt idx="504">
                  <c:v>18210</c:v>
                </c:pt>
                <c:pt idx="505">
                  <c:v>18247</c:v>
                </c:pt>
                <c:pt idx="506">
                  <c:v>18283</c:v>
                </c:pt>
                <c:pt idx="507">
                  <c:v>18319</c:v>
                </c:pt>
                <c:pt idx="508">
                  <c:v>18355</c:v>
                </c:pt>
                <c:pt idx="509">
                  <c:v>18391</c:v>
                </c:pt>
                <c:pt idx="510">
                  <c:v>18428</c:v>
                </c:pt>
                <c:pt idx="511">
                  <c:v>18464</c:v>
                </c:pt>
                <c:pt idx="512">
                  <c:v>18500</c:v>
                </c:pt>
                <c:pt idx="513">
                  <c:v>18536</c:v>
                </c:pt>
                <c:pt idx="514">
                  <c:v>18572</c:v>
                </c:pt>
                <c:pt idx="515">
                  <c:v>18609</c:v>
                </c:pt>
                <c:pt idx="516">
                  <c:v>18645</c:v>
                </c:pt>
                <c:pt idx="517">
                  <c:v>18681</c:v>
                </c:pt>
                <c:pt idx="518">
                  <c:v>18717</c:v>
                </c:pt>
                <c:pt idx="519">
                  <c:v>18753</c:v>
                </c:pt>
                <c:pt idx="520">
                  <c:v>18790</c:v>
                </c:pt>
                <c:pt idx="521">
                  <c:v>18826</c:v>
                </c:pt>
                <c:pt idx="522">
                  <c:v>18862</c:v>
                </c:pt>
                <c:pt idx="523">
                  <c:v>18898</c:v>
                </c:pt>
                <c:pt idx="524">
                  <c:v>18934</c:v>
                </c:pt>
                <c:pt idx="525">
                  <c:v>18971</c:v>
                </c:pt>
                <c:pt idx="526">
                  <c:v>19007</c:v>
                </c:pt>
                <c:pt idx="527">
                  <c:v>19043</c:v>
                </c:pt>
                <c:pt idx="528">
                  <c:v>19079</c:v>
                </c:pt>
                <c:pt idx="529">
                  <c:v>19115</c:v>
                </c:pt>
                <c:pt idx="530">
                  <c:v>19152</c:v>
                </c:pt>
                <c:pt idx="531">
                  <c:v>19188</c:v>
                </c:pt>
                <c:pt idx="532">
                  <c:v>19224</c:v>
                </c:pt>
                <c:pt idx="533">
                  <c:v>19260</c:v>
                </c:pt>
                <c:pt idx="534">
                  <c:v>19296</c:v>
                </c:pt>
                <c:pt idx="535">
                  <c:v>19333</c:v>
                </c:pt>
                <c:pt idx="536">
                  <c:v>19369</c:v>
                </c:pt>
                <c:pt idx="537">
                  <c:v>19405</c:v>
                </c:pt>
                <c:pt idx="538">
                  <c:v>19441</c:v>
                </c:pt>
                <c:pt idx="539">
                  <c:v>19477</c:v>
                </c:pt>
                <c:pt idx="540">
                  <c:v>19514</c:v>
                </c:pt>
                <c:pt idx="541">
                  <c:v>19550</c:v>
                </c:pt>
                <c:pt idx="542">
                  <c:v>19586</c:v>
                </c:pt>
                <c:pt idx="543">
                  <c:v>19622</c:v>
                </c:pt>
                <c:pt idx="544">
                  <c:v>19658</c:v>
                </c:pt>
                <c:pt idx="545">
                  <c:v>19695</c:v>
                </c:pt>
                <c:pt idx="546">
                  <c:v>19731</c:v>
                </c:pt>
                <c:pt idx="547">
                  <c:v>19767</c:v>
                </c:pt>
                <c:pt idx="548">
                  <c:v>19803</c:v>
                </c:pt>
                <c:pt idx="549">
                  <c:v>19839</c:v>
                </c:pt>
                <c:pt idx="550">
                  <c:v>19876</c:v>
                </c:pt>
                <c:pt idx="551">
                  <c:v>19912</c:v>
                </c:pt>
                <c:pt idx="552">
                  <c:v>19948</c:v>
                </c:pt>
                <c:pt idx="553">
                  <c:v>19984</c:v>
                </c:pt>
                <c:pt idx="554">
                  <c:v>20020</c:v>
                </c:pt>
                <c:pt idx="555">
                  <c:v>20057</c:v>
                </c:pt>
                <c:pt idx="556">
                  <c:v>20093</c:v>
                </c:pt>
                <c:pt idx="557">
                  <c:v>20129</c:v>
                </c:pt>
                <c:pt idx="558">
                  <c:v>20165</c:v>
                </c:pt>
                <c:pt idx="559">
                  <c:v>20202</c:v>
                </c:pt>
                <c:pt idx="560">
                  <c:v>20238</c:v>
                </c:pt>
                <c:pt idx="561">
                  <c:v>20274</c:v>
                </c:pt>
                <c:pt idx="562">
                  <c:v>20310</c:v>
                </c:pt>
                <c:pt idx="563">
                  <c:v>20346</c:v>
                </c:pt>
                <c:pt idx="564">
                  <c:v>20383</c:v>
                </c:pt>
                <c:pt idx="565">
                  <c:v>20419</c:v>
                </c:pt>
                <c:pt idx="566">
                  <c:v>20455</c:v>
                </c:pt>
                <c:pt idx="567">
                  <c:v>20491</c:v>
                </c:pt>
                <c:pt idx="568">
                  <c:v>20527</c:v>
                </c:pt>
                <c:pt idx="569">
                  <c:v>20564</c:v>
                </c:pt>
                <c:pt idx="570">
                  <c:v>20600</c:v>
                </c:pt>
                <c:pt idx="571">
                  <c:v>20636</c:v>
                </c:pt>
                <c:pt idx="572">
                  <c:v>20672</c:v>
                </c:pt>
                <c:pt idx="573">
                  <c:v>20708</c:v>
                </c:pt>
                <c:pt idx="574">
                  <c:v>20745</c:v>
                </c:pt>
                <c:pt idx="575">
                  <c:v>20781</c:v>
                </c:pt>
                <c:pt idx="576">
                  <c:v>20817</c:v>
                </c:pt>
                <c:pt idx="577">
                  <c:v>20853</c:v>
                </c:pt>
                <c:pt idx="578">
                  <c:v>20889</c:v>
                </c:pt>
                <c:pt idx="579">
                  <c:v>20926</c:v>
                </c:pt>
                <c:pt idx="580">
                  <c:v>20962</c:v>
                </c:pt>
                <c:pt idx="581">
                  <c:v>20998</c:v>
                </c:pt>
                <c:pt idx="582">
                  <c:v>21034</c:v>
                </c:pt>
                <c:pt idx="583">
                  <c:v>21070</c:v>
                </c:pt>
                <c:pt idx="584">
                  <c:v>21107</c:v>
                </c:pt>
                <c:pt idx="585">
                  <c:v>21143</c:v>
                </c:pt>
                <c:pt idx="586">
                  <c:v>21179</c:v>
                </c:pt>
                <c:pt idx="587">
                  <c:v>21215</c:v>
                </c:pt>
                <c:pt idx="588">
                  <c:v>21251</c:v>
                </c:pt>
                <c:pt idx="589">
                  <c:v>21288</c:v>
                </c:pt>
                <c:pt idx="590">
                  <c:v>21324</c:v>
                </c:pt>
                <c:pt idx="591">
                  <c:v>21360</c:v>
                </c:pt>
                <c:pt idx="592">
                  <c:v>21396</c:v>
                </c:pt>
                <c:pt idx="593">
                  <c:v>21432</c:v>
                </c:pt>
                <c:pt idx="594">
                  <c:v>21469</c:v>
                </c:pt>
                <c:pt idx="595">
                  <c:v>21505</c:v>
                </c:pt>
                <c:pt idx="596">
                  <c:v>21541</c:v>
                </c:pt>
                <c:pt idx="597">
                  <c:v>21577</c:v>
                </c:pt>
                <c:pt idx="598">
                  <c:v>21613</c:v>
                </c:pt>
                <c:pt idx="599">
                  <c:v>21650</c:v>
                </c:pt>
                <c:pt idx="600">
                  <c:v>21686</c:v>
                </c:pt>
                <c:pt idx="601">
                  <c:v>21722</c:v>
                </c:pt>
                <c:pt idx="602">
                  <c:v>21758</c:v>
                </c:pt>
                <c:pt idx="603">
                  <c:v>21794</c:v>
                </c:pt>
                <c:pt idx="604">
                  <c:v>21831</c:v>
                </c:pt>
                <c:pt idx="605">
                  <c:v>21867</c:v>
                </c:pt>
                <c:pt idx="606">
                  <c:v>21903</c:v>
                </c:pt>
                <c:pt idx="607">
                  <c:v>21939</c:v>
                </c:pt>
                <c:pt idx="608">
                  <c:v>21975</c:v>
                </c:pt>
                <c:pt idx="609">
                  <c:v>22012</c:v>
                </c:pt>
                <c:pt idx="610">
                  <c:v>22048</c:v>
                </c:pt>
                <c:pt idx="611">
                  <c:v>22084</c:v>
                </c:pt>
                <c:pt idx="612">
                  <c:v>22120</c:v>
                </c:pt>
                <c:pt idx="613">
                  <c:v>22156</c:v>
                </c:pt>
                <c:pt idx="614">
                  <c:v>22193</c:v>
                </c:pt>
                <c:pt idx="615">
                  <c:v>22229</c:v>
                </c:pt>
                <c:pt idx="616">
                  <c:v>22265</c:v>
                </c:pt>
                <c:pt idx="617">
                  <c:v>22301</c:v>
                </c:pt>
                <c:pt idx="618">
                  <c:v>22338</c:v>
                </c:pt>
                <c:pt idx="619">
                  <c:v>22374</c:v>
                </c:pt>
                <c:pt idx="620">
                  <c:v>22410</c:v>
                </c:pt>
                <c:pt idx="621">
                  <c:v>22446</c:v>
                </c:pt>
                <c:pt idx="622">
                  <c:v>22482</c:v>
                </c:pt>
                <c:pt idx="623">
                  <c:v>22519</c:v>
                </c:pt>
                <c:pt idx="624">
                  <c:v>22555</c:v>
                </c:pt>
                <c:pt idx="625">
                  <c:v>22591</c:v>
                </c:pt>
                <c:pt idx="626">
                  <c:v>22627</c:v>
                </c:pt>
                <c:pt idx="627">
                  <c:v>22663</c:v>
                </c:pt>
                <c:pt idx="628">
                  <c:v>22700</c:v>
                </c:pt>
                <c:pt idx="629">
                  <c:v>22736</c:v>
                </c:pt>
                <c:pt idx="630">
                  <c:v>22772</c:v>
                </c:pt>
                <c:pt idx="631">
                  <c:v>22808</c:v>
                </c:pt>
                <c:pt idx="632">
                  <c:v>22844</c:v>
                </c:pt>
                <c:pt idx="633">
                  <c:v>22881</c:v>
                </c:pt>
                <c:pt idx="634">
                  <c:v>22917</c:v>
                </c:pt>
                <c:pt idx="635">
                  <c:v>22953</c:v>
                </c:pt>
                <c:pt idx="636">
                  <c:v>22989</c:v>
                </c:pt>
                <c:pt idx="637">
                  <c:v>23025</c:v>
                </c:pt>
                <c:pt idx="638">
                  <c:v>23062</c:v>
                </c:pt>
                <c:pt idx="639">
                  <c:v>23098</c:v>
                </c:pt>
                <c:pt idx="640">
                  <c:v>23134</c:v>
                </c:pt>
                <c:pt idx="641">
                  <c:v>23170</c:v>
                </c:pt>
                <c:pt idx="642">
                  <c:v>23206</c:v>
                </c:pt>
                <c:pt idx="643">
                  <c:v>23243</c:v>
                </c:pt>
                <c:pt idx="644">
                  <c:v>23279</c:v>
                </c:pt>
                <c:pt idx="645">
                  <c:v>23315</c:v>
                </c:pt>
                <c:pt idx="646">
                  <c:v>23351</c:v>
                </c:pt>
                <c:pt idx="647">
                  <c:v>23387</c:v>
                </c:pt>
                <c:pt idx="648">
                  <c:v>23424</c:v>
                </c:pt>
                <c:pt idx="649">
                  <c:v>23460</c:v>
                </c:pt>
                <c:pt idx="650">
                  <c:v>23496</c:v>
                </c:pt>
                <c:pt idx="651">
                  <c:v>23532</c:v>
                </c:pt>
                <c:pt idx="652">
                  <c:v>23568</c:v>
                </c:pt>
                <c:pt idx="653">
                  <c:v>23605</c:v>
                </c:pt>
                <c:pt idx="654">
                  <c:v>23641</c:v>
                </c:pt>
                <c:pt idx="655">
                  <c:v>23677</c:v>
                </c:pt>
                <c:pt idx="656">
                  <c:v>23713</c:v>
                </c:pt>
                <c:pt idx="657">
                  <c:v>23749</c:v>
                </c:pt>
                <c:pt idx="658">
                  <c:v>23786</c:v>
                </c:pt>
                <c:pt idx="659">
                  <c:v>23822</c:v>
                </c:pt>
                <c:pt idx="660">
                  <c:v>23858</c:v>
                </c:pt>
                <c:pt idx="661">
                  <c:v>23894</c:v>
                </c:pt>
                <c:pt idx="662">
                  <c:v>23930</c:v>
                </c:pt>
                <c:pt idx="663">
                  <c:v>23967</c:v>
                </c:pt>
                <c:pt idx="664">
                  <c:v>24003</c:v>
                </c:pt>
                <c:pt idx="665">
                  <c:v>24039</c:v>
                </c:pt>
                <c:pt idx="666">
                  <c:v>24075</c:v>
                </c:pt>
              </c:strCache>
            </c:strRef>
          </c:cat>
          <c:val>
            <c:numRef>
              <c:f>'4 orbits'!$C$2:$C$667</c:f>
              <c:numCache>
                <c:formatCode>General</c:formatCode>
                <c:ptCount val="666"/>
                <c:pt idx="0">
                  <c:v>0</c:v>
                </c:pt>
                <c:pt idx="1">
                  <c:v>0.12583179999999997</c:v>
                </c:pt>
                <c:pt idx="2">
                  <c:v>0.42489120000000002</c:v>
                </c:pt>
                <c:pt idx="3">
                  <c:v>0.80077299999999996</c:v>
                </c:pt>
                <c:pt idx="4">
                  <c:v>1.2152809999999998</c:v>
                </c:pt>
                <c:pt idx="5">
                  <c:v>1.6513989999999998</c:v>
                </c:pt>
                <c:pt idx="6">
                  <c:v>2.1020279999999998</c:v>
                </c:pt>
                <c:pt idx="7">
                  <c:v>2.5660379999999998</c:v>
                </c:pt>
                <c:pt idx="8">
                  <c:v>3.0466009999999977</c:v>
                </c:pt>
                <c:pt idx="9">
                  <c:v>3.5504519999999977</c:v>
                </c:pt>
                <c:pt idx="10">
                  <c:v>4.0876429999999999</c:v>
                </c:pt>
                <c:pt idx="11">
                  <c:v>4.6663559999999817</c:v>
                </c:pt>
                <c:pt idx="12">
                  <c:v>5.2687530000000002</c:v>
                </c:pt>
                <c:pt idx="13">
                  <c:v>5.8760649999999996</c:v>
                </c:pt>
                <c:pt idx="14">
                  <c:v>6.4794040000000024</c:v>
                </c:pt>
                <c:pt idx="15">
                  <c:v>7.0760810000000003</c:v>
                </c:pt>
                <c:pt idx="16">
                  <c:v>7.667458999999976</c:v>
                </c:pt>
                <c:pt idx="17">
                  <c:v>8.2577100000000012</c:v>
                </c:pt>
                <c:pt idx="18">
                  <c:v>8.8531260000000067</c:v>
                </c:pt>
                <c:pt idx="19">
                  <c:v>9.4618010000000012</c:v>
                </c:pt>
                <c:pt idx="20">
                  <c:v>10.093580000000006</c:v>
                </c:pt>
                <c:pt idx="21">
                  <c:v>10.750970000000001</c:v>
                </c:pt>
                <c:pt idx="22">
                  <c:v>11.40611</c:v>
                </c:pt>
                <c:pt idx="23">
                  <c:v>12.042390000000001</c:v>
                </c:pt>
                <c:pt idx="24">
                  <c:v>12.655460000000026</c:v>
                </c:pt>
                <c:pt idx="25">
                  <c:v>13.24672</c:v>
                </c:pt>
                <c:pt idx="26">
                  <c:v>13.820690000000004</c:v>
                </c:pt>
                <c:pt idx="27">
                  <c:v>14.38381</c:v>
                </c:pt>
                <c:pt idx="28">
                  <c:v>14.94383</c:v>
                </c:pt>
                <c:pt idx="29">
                  <c:v>15.509650000000002</c:v>
                </c:pt>
                <c:pt idx="30">
                  <c:v>16.091429999999921</c:v>
                </c:pt>
                <c:pt idx="31">
                  <c:v>16.694210000000005</c:v>
                </c:pt>
                <c:pt idx="32">
                  <c:v>17.300419999999921</c:v>
                </c:pt>
                <c:pt idx="33">
                  <c:v>17.899280000000001</c:v>
                </c:pt>
                <c:pt idx="34">
                  <c:v>18.488579999999857</c:v>
                </c:pt>
                <c:pt idx="35">
                  <c:v>19.070170000000001</c:v>
                </c:pt>
                <c:pt idx="36">
                  <c:v>19.648019999999921</c:v>
                </c:pt>
                <c:pt idx="37">
                  <c:v>20.227250000000005</c:v>
                </c:pt>
                <c:pt idx="38">
                  <c:v>20.813700000000001</c:v>
                </c:pt>
                <c:pt idx="39">
                  <c:v>21.41384</c:v>
                </c:pt>
                <c:pt idx="40">
                  <c:v>22.034880000000097</c:v>
                </c:pt>
                <c:pt idx="41">
                  <c:v>22.672899999999988</c:v>
                </c:pt>
                <c:pt idx="42">
                  <c:v>23.275589999999905</c:v>
                </c:pt>
                <c:pt idx="43">
                  <c:v>23.802629999999887</c:v>
                </c:pt>
                <c:pt idx="44">
                  <c:v>24.234500000000001</c:v>
                </c:pt>
                <c:pt idx="45">
                  <c:v>24.562509999999879</c:v>
                </c:pt>
                <c:pt idx="46">
                  <c:v>24.784329999999887</c:v>
                </c:pt>
                <c:pt idx="47">
                  <c:v>24.90156</c:v>
                </c:pt>
                <c:pt idx="48">
                  <c:v>24.91848999999991</c:v>
                </c:pt>
                <c:pt idx="49">
                  <c:v>24.841329999999989</c:v>
                </c:pt>
                <c:pt idx="50">
                  <c:v>24.677930000000035</c:v>
                </c:pt>
                <c:pt idx="51">
                  <c:v>24.441990000000001</c:v>
                </c:pt>
                <c:pt idx="52">
                  <c:v>24.154699999999988</c:v>
                </c:pt>
                <c:pt idx="53">
                  <c:v>23.82751</c:v>
                </c:pt>
                <c:pt idx="54">
                  <c:v>23.469659999999905</c:v>
                </c:pt>
                <c:pt idx="55">
                  <c:v>23.089929999999921</c:v>
                </c:pt>
                <c:pt idx="56">
                  <c:v>22.696919999999999</c:v>
                </c:pt>
                <c:pt idx="57">
                  <c:v>22.29935</c:v>
                </c:pt>
                <c:pt idx="58">
                  <c:v>21.906269999999989</c:v>
                </c:pt>
                <c:pt idx="59">
                  <c:v>21.527529999999913</c:v>
                </c:pt>
                <c:pt idx="60">
                  <c:v>21.174150000000093</c:v>
                </c:pt>
                <c:pt idx="61">
                  <c:v>20.848050000000001</c:v>
                </c:pt>
                <c:pt idx="62">
                  <c:v>20.52046</c:v>
                </c:pt>
                <c:pt idx="63">
                  <c:v>20.177430000000001</c:v>
                </c:pt>
                <c:pt idx="64">
                  <c:v>19.816130000000001</c:v>
                </c:pt>
                <c:pt idx="65">
                  <c:v>19.438639999999868</c:v>
                </c:pt>
                <c:pt idx="66">
                  <c:v>19.049669999999921</c:v>
                </c:pt>
                <c:pt idx="67">
                  <c:v>18.65553999999991</c:v>
                </c:pt>
                <c:pt idx="68">
                  <c:v>18.263809999999989</c:v>
                </c:pt>
                <c:pt idx="69">
                  <c:v>17.883279999999989</c:v>
                </c:pt>
                <c:pt idx="70">
                  <c:v>17.524149999999914</c:v>
                </c:pt>
                <c:pt idx="71">
                  <c:v>17.187249999999917</c:v>
                </c:pt>
                <c:pt idx="72">
                  <c:v>16.836549999999921</c:v>
                </c:pt>
                <c:pt idx="73">
                  <c:v>16.451870000000035</c:v>
                </c:pt>
                <c:pt idx="74">
                  <c:v>16.02957</c:v>
                </c:pt>
                <c:pt idx="75">
                  <c:v>15.573430000000039</c:v>
                </c:pt>
                <c:pt idx="76">
                  <c:v>15.09071</c:v>
                </c:pt>
                <c:pt idx="77">
                  <c:v>14.590210000000001</c:v>
                </c:pt>
                <c:pt idx="78">
                  <c:v>14.08132</c:v>
                </c:pt>
                <c:pt idx="79">
                  <c:v>13.57375</c:v>
                </c:pt>
                <c:pt idx="80">
                  <c:v>13.077630000000006</c:v>
                </c:pt>
                <c:pt idx="81">
                  <c:v>12.601240000000001</c:v>
                </c:pt>
                <c:pt idx="82">
                  <c:v>12.133520000000001</c:v>
                </c:pt>
                <c:pt idx="83">
                  <c:v>11.66169</c:v>
                </c:pt>
                <c:pt idx="84">
                  <c:v>11.181560000000001</c:v>
                </c:pt>
                <c:pt idx="85">
                  <c:v>10.693340000000001</c:v>
                </c:pt>
                <c:pt idx="86">
                  <c:v>10.19971</c:v>
                </c:pt>
                <c:pt idx="87">
                  <c:v>9.7047789999999985</c:v>
                </c:pt>
                <c:pt idx="88">
                  <c:v>9.2137430000000009</c:v>
                </c:pt>
                <c:pt idx="89">
                  <c:v>8.7327480000000008</c:v>
                </c:pt>
                <c:pt idx="90">
                  <c:v>8.2690210000000004</c:v>
                </c:pt>
                <c:pt idx="91">
                  <c:v>7.8290819999999846</c:v>
                </c:pt>
                <c:pt idx="92">
                  <c:v>7.404116999999979</c:v>
                </c:pt>
                <c:pt idx="93">
                  <c:v>6.982488</c:v>
                </c:pt>
                <c:pt idx="94">
                  <c:v>6.5592550000000003</c:v>
                </c:pt>
                <c:pt idx="95">
                  <c:v>6.1338869999999845</c:v>
                </c:pt>
                <c:pt idx="96">
                  <c:v>5.7087880000000002</c:v>
                </c:pt>
                <c:pt idx="97">
                  <c:v>5.2885020000000003</c:v>
                </c:pt>
                <c:pt idx="98">
                  <c:v>4.8793640000000034</c:v>
                </c:pt>
                <c:pt idx="99">
                  <c:v>4.4894410000000198</c:v>
                </c:pt>
                <c:pt idx="100">
                  <c:v>4.1286779999999945</c:v>
                </c:pt>
                <c:pt idx="101">
                  <c:v>3.798413</c:v>
                </c:pt>
                <c:pt idx="102">
                  <c:v>3.4695619999999998</c:v>
                </c:pt>
                <c:pt idx="103">
                  <c:v>3.1278489999999977</c:v>
                </c:pt>
                <c:pt idx="104">
                  <c:v>2.7701190000000002</c:v>
                </c:pt>
                <c:pt idx="105">
                  <c:v>2.3981849999999998</c:v>
                </c:pt>
                <c:pt idx="106">
                  <c:v>2.0165599999999899</c:v>
                </c:pt>
                <c:pt idx="107">
                  <c:v>1.631453</c:v>
                </c:pt>
                <c:pt idx="108">
                  <c:v>1.2503709999999999</c:v>
                </c:pt>
                <c:pt idx="109">
                  <c:v>0.88210069999999996</c:v>
                </c:pt>
                <c:pt idx="110">
                  <c:v>0.53691480000000003</c:v>
                </c:pt>
                <c:pt idx="111">
                  <c:v>0.22306820000000024</c:v>
                </c:pt>
                <c:pt idx="112">
                  <c:v>-6.0158360000000001E-2</c:v>
                </c:pt>
                <c:pt idx="113">
                  <c:v>-0.30704420000000032</c:v>
                </c:pt>
                <c:pt idx="114">
                  <c:v>-0.50853629999999661</c:v>
                </c:pt>
                <c:pt idx="115">
                  <c:v>-0.6551163000000001</c:v>
                </c:pt>
                <c:pt idx="116">
                  <c:v>-0.73765330000000062</c:v>
                </c:pt>
                <c:pt idx="117">
                  <c:v>-0.74757909999999994</c:v>
                </c:pt>
                <c:pt idx="118">
                  <c:v>-0.67675830000000292</c:v>
                </c:pt>
                <c:pt idx="119">
                  <c:v>-0.51718549999999996</c:v>
                </c:pt>
                <c:pt idx="120">
                  <c:v>-0.26057930000000001</c:v>
                </c:pt>
                <c:pt idx="121">
                  <c:v>9.4115020000000063E-2</c:v>
                </c:pt>
                <c:pt idx="122">
                  <c:v>0.51417459999999959</c:v>
                </c:pt>
                <c:pt idx="123">
                  <c:v>0.97357939999999998</c:v>
                </c:pt>
                <c:pt idx="124">
                  <c:v>1.4606509999999999</c:v>
                </c:pt>
                <c:pt idx="125">
                  <c:v>1.9709780000000001</c:v>
                </c:pt>
                <c:pt idx="126">
                  <c:v>2.5042279999999999</c:v>
                </c:pt>
                <c:pt idx="127">
                  <c:v>3.062535</c:v>
                </c:pt>
                <c:pt idx="128">
                  <c:v>3.6496249999999999</c:v>
                </c:pt>
                <c:pt idx="129">
                  <c:v>4.2704040000000001</c:v>
                </c:pt>
                <c:pt idx="130">
                  <c:v>4.9308269999999998</c:v>
                </c:pt>
                <c:pt idx="131">
                  <c:v>5.6336909999999998</c:v>
                </c:pt>
                <c:pt idx="132">
                  <c:v>6.3606049999999845</c:v>
                </c:pt>
                <c:pt idx="133">
                  <c:v>7.0941899999999789</c:v>
                </c:pt>
                <c:pt idx="134">
                  <c:v>7.8262390000000002</c:v>
                </c:pt>
                <c:pt idx="135">
                  <c:v>8.5543380000000013</c:v>
                </c:pt>
                <c:pt idx="136">
                  <c:v>9.2798990000000003</c:v>
                </c:pt>
                <c:pt idx="137">
                  <c:v>10.007020000000001</c:v>
                </c:pt>
                <c:pt idx="138">
                  <c:v>10.741849999999999</c:v>
                </c:pt>
                <c:pt idx="139">
                  <c:v>11.492320000000001</c:v>
                </c:pt>
                <c:pt idx="140">
                  <c:v>12.268090000000001</c:v>
                </c:pt>
                <c:pt idx="141">
                  <c:v>13.070640000000004</c:v>
                </c:pt>
                <c:pt idx="142">
                  <c:v>13.865880000000054</c:v>
                </c:pt>
                <c:pt idx="143">
                  <c:v>14.63101</c:v>
                </c:pt>
                <c:pt idx="144">
                  <c:v>15.35791</c:v>
                </c:pt>
                <c:pt idx="145">
                  <c:v>16.045759999999909</c:v>
                </c:pt>
                <c:pt idx="146">
                  <c:v>16.697939999999999</c:v>
                </c:pt>
                <c:pt idx="147">
                  <c:v>17.320399999999989</c:v>
                </c:pt>
                <c:pt idx="148">
                  <c:v>17.92083999999991</c:v>
                </c:pt>
                <c:pt idx="149">
                  <c:v>18.508400000000002</c:v>
                </c:pt>
                <c:pt idx="150">
                  <c:v>19.093589999999921</c:v>
                </c:pt>
                <c:pt idx="151">
                  <c:v>19.681370000000001</c:v>
                </c:pt>
                <c:pt idx="152">
                  <c:v>20.25065</c:v>
                </c:pt>
                <c:pt idx="153">
                  <c:v>20.78706</c:v>
                </c:pt>
                <c:pt idx="154">
                  <c:v>21.286319999999879</c:v>
                </c:pt>
                <c:pt idx="155">
                  <c:v>21.749179999999924</c:v>
                </c:pt>
                <c:pt idx="156">
                  <c:v>22.179099999999988</c:v>
                </c:pt>
                <c:pt idx="157">
                  <c:v>22.58108</c:v>
                </c:pt>
                <c:pt idx="158">
                  <c:v>22.961079999999921</c:v>
                </c:pt>
                <c:pt idx="159">
                  <c:v>23.325810000000001</c:v>
                </c:pt>
                <c:pt idx="160">
                  <c:v>23.682769999999909</c:v>
                </c:pt>
                <c:pt idx="161">
                  <c:v>24.035810000000001</c:v>
                </c:pt>
                <c:pt idx="162">
                  <c:v>24.371780000000001</c:v>
                </c:pt>
                <c:pt idx="163">
                  <c:v>24.68366</c:v>
                </c:pt>
                <c:pt idx="164">
                  <c:v>24.972469999999909</c:v>
                </c:pt>
                <c:pt idx="165">
                  <c:v>25.24290999999991</c:v>
                </c:pt>
                <c:pt idx="166">
                  <c:v>25.501660000000001</c:v>
                </c:pt>
                <c:pt idx="167">
                  <c:v>25.756830000000001</c:v>
                </c:pt>
                <c:pt idx="168">
                  <c:v>26.017880000000105</c:v>
                </c:pt>
                <c:pt idx="169">
                  <c:v>26.295759999999909</c:v>
                </c:pt>
                <c:pt idx="170">
                  <c:v>26.603269999999988</c:v>
                </c:pt>
                <c:pt idx="171">
                  <c:v>26.950279999999989</c:v>
                </c:pt>
                <c:pt idx="172">
                  <c:v>27.320029999999925</c:v>
                </c:pt>
                <c:pt idx="173">
                  <c:v>27.694520000000001</c:v>
                </c:pt>
                <c:pt idx="174">
                  <c:v>28.065499999999883</c:v>
                </c:pt>
                <c:pt idx="175">
                  <c:v>28.43075</c:v>
                </c:pt>
                <c:pt idx="176">
                  <c:v>28.791979999999999</c:v>
                </c:pt>
                <c:pt idx="177">
                  <c:v>29.153580000000005</c:v>
                </c:pt>
                <c:pt idx="178">
                  <c:v>29.521950000000079</c:v>
                </c:pt>
                <c:pt idx="179">
                  <c:v>29.905169999999909</c:v>
                </c:pt>
                <c:pt idx="180">
                  <c:v>30.312989999999999</c:v>
                </c:pt>
                <c:pt idx="181">
                  <c:v>30.747739999999883</c:v>
                </c:pt>
                <c:pt idx="182">
                  <c:v>31.181470000000001</c:v>
                </c:pt>
                <c:pt idx="183">
                  <c:v>31.5977</c:v>
                </c:pt>
                <c:pt idx="184">
                  <c:v>31.992279999999898</c:v>
                </c:pt>
                <c:pt idx="185">
                  <c:v>32.366800000000005</c:v>
                </c:pt>
                <c:pt idx="186">
                  <c:v>32.725960000000143</c:v>
                </c:pt>
                <c:pt idx="187">
                  <c:v>33.076320000000003</c:v>
                </c:pt>
                <c:pt idx="188">
                  <c:v>33.42568</c:v>
                </c:pt>
                <c:pt idx="189">
                  <c:v>33.782930000000142</c:v>
                </c:pt>
                <c:pt idx="190">
                  <c:v>34.158110000000143</c:v>
                </c:pt>
                <c:pt idx="191">
                  <c:v>34.556140000000006</c:v>
                </c:pt>
                <c:pt idx="192">
                  <c:v>34.959320000000005</c:v>
                </c:pt>
                <c:pt idx="193">
                  <c:v>35.356829999999995</c:v>
                </c:pt>
                <c:pt idx="194">
                  <c:v>35.746480000000005</c:v>
                </c:pt>
                <c:pt idx="195">
                  <c:v>36.130190000000013</c:v>
                </c:pt>
                <c:pt idx="196">
                  <c:v>36.511940000000003</c:v>
                </c:pt>
                <c:pt idx="197">
                  <c:v>36.896860000000004</c:v>
                </c:pt>
                <c:pt idx="198">
                  <c:v>37.290760000000013</c:v>
                </c:pt>
                <c:pt idx="199">
                  <c:v>37.700060000000001</c:v>
                </c:pt>
                <c:pt idx="200">
                  <c:v>38.13185</c:v>
                </c:pt>
                <c:pt idx="201">
                  <c:v>38.582110000000142</c:v>
                </c:pt>
                <c:pt idx="202">
                  <c:v>38.998510000000195</c:v>
                </c:pt>
                <c:pt idx="203">
                  <c:v>39.340969999999999</c:v>
                </c:pt>
                <c:pt idx="204">
                  <c:v>39.590300000000013</c:v>
                </c:pt>
                <c:pt idx="205">
                  <c:v>39.738190000000195</c:v>
                </c:pt>
                <c:pt idx="206">
                  <c:v>39.782630000000012</c:v>
                </c:pt>
                <c:pt idx="207">
                  <c:v>39.72555000000024</c:v>
                </c:pt>
                <c:pt idx="208">
                  <c:v>39.571480000000001</c:v>
                </c:pt>
                <c:pt idx="209">
                  <c:v>39.326820000000005</c:v>
                </c:pt>
                <c:pt idx="210">
                  <c:v>38.999530000000142</c:v>
                </c:pt>
                <c:pt idx="211">
                  <c:v>38.603410000000011</c:v>
                </c:pt>
                <c:pt idx="212">
                  <c:v>38.159580000000005</c:v>
                </c:pt>
                <c:pt idx="213">
                  <c:v>37.679430000000011</c:v>
                </c:pt>
                <c:pt idx="214">
                  <c:v>37.172060000000002</c:v>
                </c:pt>
                <c:pt idx="215">
                  <c:v>36.646120000000003</c:v>
                </c:pt>
                <c:pt idx="216">
                  <c:v>36.11007</c:v>
                </c:pt>
                <c:pt idx="217">
                  <c:v>35.572450000000003</c:v>
                </c:pt>
                <c:pt idx="218">
                  <c:v>35.042160000000003</c:v>
                </c:pt>
                <c:pt idx="219">
                  <c:v>34.528860000000002</c:v>
                </c:pt>
                <c:pt idx="220">
                  <c:v>34.043390000000002</c:v>
                </c:pt>
                <c:pt idx="221">
                  <c:v>33.587459999999993</c:v>
                </c:pt>
                <c:pt idx="222">
                  <c:v>33.132170000000166</c:v>
                </c:pt>
                <c:pt idx="223">
                  <c:v>32.663520000000013</c:v>
                </c:pt>
                <c:pt idx="224">
                  <c:v>32.178660000000001</c:v>
                </c:pt>
                <c:pt idx="225">
                  <c:v>31.67963</c:v>
                </c:pt>
                <c:pt idx="226">
                  <c:v>31.171119999999988</c:v>
                </c:pt>
                <c:pt idx="227">
                  <c:v>30.659400000000005</c:v>
                </c:pt>
                <c:pt idx="228">
                  <c:v>30.151979999999998</c:v>
                </c:pt>
                <c:pt idx="229">
                  <c:v>29.657540000000001</c:v>
                </c:pt>
                <c:pt idx="230">
                  <c:v>29.186209999999924</c:v>
                </c:pt>
                <c:pt idx="231">
                  <c:v>28.738689999999909</c:v>
                </c:pt>
                <c:pt idx="232">
                  <c:v>28.2789</c:v>
                </c:pt>
                <c:pt idx="233">
                  <c:v>27.786689999999883</c:v>
                </c:pt>
                <c:pt idx="234">
                  <c:v>27.258459999999989</c:v>
                </c:pt>
                <c:pt idx="235">
                  <c:v>26.698049999999913</c:v>
                </c:pt>
                <c:pt idx="236">
                  <c:v>26.112729999999925</c:v>
                </c:pt>
                <c:pt idx="237">
                  <c:v>25.511299999999999</c:v>
                </c:pt>
                <c:pt idx="238">
                  <c:v>24.903119999999909</c:v>
                </c:pt>
                <c:pt idx="239">
                  <c:v>24.297860000000071</c:v>
                </c:pt>
                <c:pt idx="240">
                  <c:v>23.70555999999991</c:v>
                </c:pt>
                <c:pt idx="241">
                  <c:v>23.134419999999999</c:v>
                </c:pt>
                <c:pt idx="242">
                  <c:v>22.57329</c:v>
                </c:pt>
                <c:pt idx="243">
                  <c:v>22.009370000000001</c:v>
                </c:pt>
                <c:pt idx="244">
                  <c:v>21.438399999999909</c:v>
                </c:pt>
                <c:pt idx="245">
                  <c:v>20.860629999999887</c:v>
                </c:pt>
                <c:pt idx="246">
                  <c:v>20.278679999999909</c:v>
                </c:pt>
                <c:pt idx="247">
                  <c:v>19.696670000000001</c:v>
                </c:pt>
                <c:pt idx="248">
                  <c:v>19.11974</c:v>
                </c:pt>
                <c:pt idx="249">
                  <c:v>18.553999999999988</c:v>
                </c:pt>
                <c:pt idx="250">
                  <c:v>18.006620000000002</c:v>
                </c:pt>
                <c:pt idx="251">
                  <c:v>17.484069999999925</c:v>
                </c:pt>
                <c:pt idx="252">
                  <c:v>16.977460000000001</c:v>
                </c:pt>
                <c:pt idx="253">
                  <c:v>16.475119999999887</c:v>
                </c:pt>
                <c:pt idx="254">
                  <c:v>15.972110000000002</c:v>
                </c:pt>
                <c:pt idx="255">
                  <c:v>15.467890000000002</c:v>
                </c:pt>
                <c:pt idx="256">
                  <c:v>14.96485</c:v>
                </c:pt>
                <c:pt idx="257">
                  <c:v>14.467530000000039</c:v>
                </c:pt>
                <c:pt idx="258">
                  <c:v>13.982240000000004</c:v>
                </c:pt>
                <c:pt idx="259">
                  <c:v>13.517000000000001</c:v>
                </c:pt>
                <c:pt idx="260">
                  <c:v>13.081720000000001</c:v>
                </c:pt>
                <c:pt idx="261">
                  <c:v>12.677660000000001</c:v>
                </c:pt>
                <c:pt idx="262">
                  <c:v>12.27571</c:v>
                </c:pt>
                <c:pt idx="263">
                  <c:v>11.861610000000002</c:v>
                </c:pt>
                <c:pt idx="264">
                  <c:v>11.432230000000002</c:v>
                </c:pt>
                <c:pt idx="265">
                  <c:v>10.989430000000052</c:v>
                </c:pt>
                <c:pt idx="266">
                  <c:v>10.53772</c:v>
                </c:pt>
                <c:pt idx="267">
                  <c:v>10.083320000000001</c:v>
                </c:pt>
                <c:pt idx="268">
                  <c:v>9.6337419999999998</c:v>
                </c:pt>
                <c:pt idx="269">
                  <c:v>9.1977430000000009</c:v>
                </c:pt>
                <c:pt idx="270">
                  <c:v>8.7855570000000007</c:v>
                </c:pt>
                <c:pt idx="271">
                  <c:v>8.4053860000000267</c:v>
                </c:pt>
                <c:pt idx="272">
                  <c:v>8.0564520000000268</c:v>
                </c:pt>
                <c:pt idx="273">
                  <c:v>7.744421</c:v>
                </c:pt>
                <c:pt idx="274">
                  <c:v>7.4782840000000004</c:v>
                </c:pt>
                <c:pt idx="275">
                  <c:v>7.2674839999999845</c:v>
                </c:pt>
                <c:pt idx="276">
                  <c:v>7.121067</c:v>
                </c:pt>
                <c:pt idx="277">
                  <c:v>7.0475029999999945</c:v>
                </c:pt>
                <c:pt idx="278">
                  <c:v>7.0548189999999789</c:v>
                </c:pt>
                <c:pt idx="279">
                  <c:v>7.1509029999999845</c:v>
                </c:pt>
                <c:pt idx="280">
                  <c:v>7.3439069999999855</c:v>
                </c:pt>
                <c:pt idx="281">
                  <c:v>7.6347519999999856</c:v>
                </c:pt>
                <c:pt idx="282">
                  <c:v>7.9906249999999996</c:v>
                </c:pt>
                <c:pt idx="283">
                  <c:v>8.3854960000000691</c:v>
                </c:pt>
                <c:pt idx="284">
                  <c:v>8.8077180000000013</c:v>
                </c:pt>
                <c:pt idx="285">
                  <c:v>9.2529330000000005</c:v>
                </c:pt>
                <c:pt idx="286">
                  <c:v>9.7208609999999993</c:v>
                </c:pt>
                <c:pt idx="287">
                  <c:v>10.21367</c:v>
                </c:pt>
                <c:pt idx="288">
                  <c:v>10.73513</c:v>
                </c:pt>
                <c:pt idx="289">
                  <c:v>11.29013</c:v>
                </c:pt>
                <c:pt idx="290">
                  <c:v>11.88462</c:v>
                </c:pt>
                <c:pt idx="291">
                  <c:v>12.52136</c:v>
                </c:pt>
                <c:pt idx="292">
                  <c:v>13.181929999999999</c:v>
                </c:pt>
                <c:pt idx="293">
                  <c:v>13.84897</c:v>
                </c:pt>
                <c:pt idx="294">
                  <c:v>14.51432</c:v>
                </c:pt>
                <c:pt idx="295">
                  <c:v>15.175610000000002</c:v>
                </c:pt>
                <c:pt idx="296">
                  <c:v>15.834340000000001</c:v>
                </c:pt>
                <c:pt idx="297">
                  <c:v>16.49465</c:v>
                </c:pt>
                <c:pt idx="298">
                  <c:v>17.162739999999868</c:v>
                </c:pt>
                <c:pt idx="299">
                  <c:v>17.846550000000001</c:v>
                </c:pt>
                <c:pt idx="300">
                  <c:v>18.55575</c:v>
                </c:pt>
                <c:pt idx="301">
                  <c:v>19.291810000000005</c:v>
                </c:pt>
                <c:pt idx="302">
                  <c:v>20.020629999999887</c:v>
                </c:pt>
                <c:pt idx="303">
                  <c:v>20.719480000000001</c:v>
                </c:pt>
                <c:pt idx="304">
                  <c:v>21.380319999999905</c:v>
                </c:pt>
                <c:pt idx="305">
                  <c:v>22.002439999999879</c:v>
                </c:pt>
                <c:pt idx="306">
                  <c:v>22.589289999999909</c:v>
                </c:pt>
                <c:pt idx="307">
                  <c:v>23.146899999999999</c:v>
                </c:pt>
                <c:pt idx="308">
                  <c:v>23.683009999999989</c:v>
                </c:pt>
                <c:pt idx="309">
                  <c:v>24.206790000000002</c:v>
                </c:pt>
                <c:pt idx="310">
                  <c:v>24.728759999999909</c:v>
                </c:pt>
                <c:pt idx="311">
                  <c:v>25.253830000000001</c:v>
                </c:pt>
                <c:pt idx="312">
                  <c:v>25.760940000000002</c:v>
                </c:pt>
                <c:pt idx="313">
                  <c:v>26.235719999999887</c:v>
                </c:pt>
                <c:pt idx="314">
                  <c:v>26.673940000000005</c:v>
                </c:pt>
                <c:pt idx="315">
                  <c:v>27.07639</c:v>
                </c:pt>
                <c:pt idx="316">
                  <c:v>27.446560000000002</c:v>
                </c:pt>
                <c:pt idx="317">
                  <c:v>27.789479999999905</c:v>
                </c:pt>
                <c:pt idx="318">
                  <c:v>28.111120000000035</c:v>
                </c:pt>
                <c:pt idx="319">
                  <c:v>28.418189999999989</c:v>
                </c:pt>
                <c:pt idx="320">
                  <c:v>28.718170000000001</c:v>
                </c:pt>
                <c:pt idx="321">
                  <c:v>29.014880000000101</c:v>
                </c:pt>
                <c:pt idx="322">
                  <c:v>29.295139999999879</c:v>
                </c:pt>
                <c:pt idx="323">
                  <c:v>29.551929999999999</c:v>
                </c:pt>
                <c:pt idx="324">
                  <c:v>29.786299999999887</c:v>
                </c:pt>
                <c:pt idx="325">
                  <c:v>30.002929999999989</c:v>
                </c:pt>
                <c:pt idx="326">
                  <c:v>30.208519999999879</c:v>
                </c:pt>
                <c:pt idx="327">
                  <c:v>30.411180000000005</c:v>
                </c:pt>
                <c:pt idx="328">
                  <c:v>30.62034999999991</c:v>
                </c:pt>
                <c:pt idx="329">
                  <c:v>30.84694</c:v>
                </c:pt>
                <c:pt idx="330">
                  <c:v>31.1037</c:v>
                </c:pt>
                <c:pt idx="331">
                  <c:v>31.400469999999913</c:v>
                </c:pt>
                <c:pt idx="332">
                  <c:v>31.720399999999909</c:v>
                </c:pt>
                <c:pt idx="333">
                  <c:v>32.045480000000005</c:v>
                </c:pt>
                <c:pt idx="334">
                  <c:v>32.367469999999997</c:v>
                </c:pt>
                <c:pt idx="335">
                  <c:v>32.684150000000002</c:v>
                </c:pt>
                <c:pt idx="336">
                  <c:v>32.997250000000001</c:v>
                </c:pt>
                <c:pt idx="337">
                  <c:v>33.311160000000001</c:v>
                </c:pt>
                <c:pt idx="338">
                  <c:v>33.632290000000012</c:v>
                </c:pt>
                <c:pt idx="339">
                  <c:v>33.968710000000165</c:v>
                </c:pt>
                <c:pt idx="340">
                  <c:v>34.330130000000011</c:v>
                </c:pt>
                <c:pt idx="341">
                  <c:v>34.718850000000003</c:v>
                </c:pt>
                <c:pt idx="342">
                  <c:v>35.106900000000003</c:v>
                </c:pt>
                <c:pt idx="343">
                  <c:v>35.477809999999998</c:v>
                </c:pt>
                <c:pt idx="344">
                  <c:v>35.827449999999999</c:v>
                </c:pt>
                <c:pt idx="345">
                  <c:v>36.157449999999997</c:v>
                </c:pt>
                <c:pt idx="346">
                  <c:v>36.472530000000013</c:v>
                </c:pt>
                <c:pt idx="347">
                  <c:v>36.779240000000001</c:v>
                </c:pt>
                <c:pt idx="348">
                  <c:v>37.085410000000003</c:v>
                </c:pt>
                <c:pt idx="349">
                  <c:v>37.399900000000002</c:v>
                </c:pt>
                <c:pt idx="350">
                  <c:v>37.732770000000166</c:v>
                </c:pt>
                <c:pt idx="351">
                  <c:v>38.08887</c:v>
                </c:pt>
                <c:pt idx="352">
                  <c:v>38.450499999999998</c:v>
                </c:pt>
                <c:pt idx="353">
                  <c:v>38.806829999999998</c:v>
                </c:pt>
                <c:pt idx="354">
                  <c:v>39.15569</c:v>
                </c:pt>
                <c:pt idx="355">
                  <c:v>39.498990000000013</c:v>
                </c:pt>
                <c:pt idx="356">
                  <c:v>39.840720000000005</c:v>
                </c:pt>
                <c:pt idx="357">
                  <c:v>40.186020000000006</c:v>
                </c:pt>
                <c:pt idx="358">
                  <c:v>40.540689999999998</c:v>
                </c:pt>
                <c:pt idx="359">
                  <c:v>40.91113</c:v>
                </c:pt>
                <c:pt idx="360">
                  <c:v>41.304419999999993</c:v>
                </c:pt>
                <c:pt idx="361">
                  <c:v>41.716510000000063</c:v>
                </c:pt>
                <c:pt idx="362">
                  <c:v>42.095070000000113</c:v>
                </c:pt>
                <c:pt idx="363">
                  <c:v>42.400060000000003</c:v>
                </c:pt>
                <c:pt idx="364">
                  <c:v>42.612380000000002</c:v>
                </c:pt>
                <c:pt idx="365">
                  <c:v>42.72375000000018</c:v>
                </c:pt>
                <c:pt idx="366">
                  <c:v>42.732250000000143</c:v>
                </c:pt>
                <c:pt idx="367">
                  <c:v>42.639850000000003</c:v>
                </c:pt>
                <c:pt idx="368">
                  <c:v>42.451129999999999</c:v>
                </c:pt>
                <c:pt idx="369">
                  <c:v>42.172540000000012</c:v>
                </c:pt>
                <c:pt idx="370">
                  <c:v>41.812060000000002</c:v>
                </c:pt>
                <c:pt idx="371">
                  <c:v>41.383479999999999</c:v>
                </c:pt>
                <c:pt idx="372">
                  <c:v>40.907940000000004</c:v>
                </c:pt>
                <c:pt idx="373">
                  <c:v>40.396790000000003</c:v>
                </c:pt>
                <c:pt idx="374">
                  <c:v>39.85913</c:v>
                </c:pt>
                <c:pt idx="375">
                  <c:v>39.303560000000004</c:v>
                </c:pt>
                <c:pt idx="376">
                  <c:v>38.738530000000218</c:v>
                </c:pt>
                <c:pt idx="377">
                  <c:v>38.172530000000165</c:v>
                </c:pt>
                <c:pt idx="378">
                  <c:v>37.614440000000002</c:v>
                </c:pt>
                <c:pt idx="379">
                  <c:v>37.073880000000003</c:v>
                </c:pt>
                <c:pt idx="380">
                  <c:v>36.56165</c:v>
                </c:pt>
                <c:pt idx="381">
                  <c:v>36.079440000000005</c:v>
                </c:pt>
                <c:pt idx="382">
                  <c:v>35.598290000000013</c:v>
                </c:pt>
                <c:pt idx="383">
                  <c:v>35.104220000000005</c:v>
                </c:pt>
                <c:pt idx="384">
                  <c:v>34.594350000000013</c:v>
                </c:pt>
                <c:pt idx="385">
                  <c:v>34.070740000000001</c:v>
                </c:pt>
                <c:pt idx="386">
                  <c:v>33.538060000000002</c:v>
                </c:pt>
                <c:pt idx="387">
                  <c:v>33.002570000000013</c:v>
                </c:pt>
                <c:pt idx="388">
                  <c:v>32.47175</c:v>
                </c:pt>
                <c:pt idx="389">
                  <c:v>31.9543</c:v>
                </c:pt>
                <c:pt idx="390">
                  <c:v>31.460309999999879</c:v>
                </c:pt>
                <c:pt idx="391">
                  <c:v>30.990459999999914</c:v>
                </c:pt>
                <c:pt idx="392">
                  <c:v>30.508639999999879</c:v>
                </c:pt>
                <c:pt idx="393">
                  <c:v>29.994739999999879</c:v>
                </c:pt>
                <c:pt idx="394">
                  <c:v>29.445150000000002</c:v>
                </c:pt>
                <c:pt idx="395">
                  <c:v>28.863719999999887</c:v>
                </c:pt>
                <c:pt idx="396">
                  <c:v>28.257719999999924</c:v>
                </c:pt>
                <c:pt idx="397">
                  <c:v>27.635950000000097</c:v>
                </c:pt>
                <c:pt idx="398">
                  <c:v>27.00778</c:v>
                </c:pt>
                <c:pt idx="399">
                  <c:v>26.382840000000002</c:v>
                </c:pt>
                <c:pt idx="400">
                  <c:v>25.771190000000001</c:v>
                </c:pt>
                <c:pt idx="401">
                  <c:v>25.180980000000005</c:v>
                </c:pt>
                <c:pt idx="402">
                  <c:v>24.601070000000071</c:v>
                </c:pt>
                <c:pt idx="403">
                  <c:v>24.018619999999913</c:v>
                </c:pt>
                <c:pt idx="404">
                  <c:v>23.429399999999905</c:v>
                </c:pt>
                <c:pt idx="405">
                  <c:v>22.833629999999989</c:v>
                </c:pt>
                <c:pt idx="406">
                  <c:v>22.233950000000075</c:v>
                </c:pt>
                <c:pt idx="407">
                  <c:v>21.634450000000093</c:v>
                </c:pt>
                <c:pt idx="408">
                  <c:v>21.040279999999989</c:v>
                </c:pt>
                <c:pt idx="409">
                  <c:v>20.457540000000002</c:v>
                </c:pt>
                <c:pt idx="410">
                  <c:v>19.89339</c:v>
                </c:pt>
                <c:pt idx="411">
                  <c:v>19.354270000000035</c:v>
                </c:pt>
                <c:pt idx="412">
                  <c:v>18.831299999999999</c:v>
                </c:pt>
                <c:pt idx="413">
                  <c:v>18.312799999999989</c:v>
                </c:pt>
                <c:pt idx="414">
                  <c:v>17.79382</c:v>
                </c:pt>
                <c:pt idx="415">
                  <c:v>17.273810000000001</c:v>
                </c:pt>
                <c:pt idx="416">
                  <c:v>16.755179999999989</c:v>
                </c:pt>
                <c:pt idx="417">
                  <c:v>16.242459999999909</c:v>
                </c:pt>
                <c:pt idx="418">
                  <c:v>15.74194</c:v>
                </c:pt>
                <c:pt idx="419">
                  <c:v>15.261660000000001</c:v>
                </c:pt>
                <c:pt idx="420">
                  <c:v>14.811490000000004</c:v>
                </c:pt>
                <c:pt idx="421">
                  <c:v>14.392700000000024</c:v>
                </c:pt>
                <c:pt idx="422">
                  <c:v>13.97616</c:v>
                </c:pt>
                <c:pt idx="423">
                  <c:v>13.54762</c:v>
                </c:pt>
                <c:pt idx="424">
                  <c:v>13.103960000000001</c:v>
                </c:pt>
                <c:pt idx="425">
                  <c:v>12.647019999999999</c:v>
                </c:pt>
                <c:pt idx="426">
                  <c:v>12.18135</c:v>
                </c:pt>
                <c:pt idx="427">
                  <c:v>11.71316</c:v>
                </c:pt>
                <c:pt idx="428">
                  <c:v>11.24994</c:v>
                </c:pt>
                <c:pt idx="429">
                  <c:v>10.800470000000002</c:v>
                </c:pt>
                <c:pt idx="430">
                  <c:v>10.37496</c:v>
                </c:pt>
                <c:pt idx="431">
                  <c:v>9.9815970000000007</c:v>
                </c:pt>
                <c:pt idx="432">
                  <c:v>9.6196040000000007</c:v>
                </c:pt>
                <c:pt idx="433">
                  <c:v>9.294632</c:v>
                </c:pt>
                <c:pt idx="434">
                  <c:v>9.0156590000000048</c:v>
                </c:pt>
                <c:pt idx="435">
                  <c:v>8.7921130000000005</c:v>
                </c:pt>
                <c:pt idx="436">
                  <c:v>8.6330240000000007</c:v>
                </c:pt>
                <c:pt idx="437">
                  <c:v>8.5468430000000009</c:v>
                </c:pt>
                <c:pt idx="438">
                  <c:v>8.5415749999999999</c:v>
                </c:pt>
                <c:pt idx="439">
                  <c:v>8.6250870000000006</c:v>
                </c:pt>
                <c:pt idx="440">
                  <c:v>8.8055040000000542</c:v>
                </c:pt>
                <c:pt idx="441">
                  <c:v>9.0837240000000001</c:v>
                </c:pt>
                <c:pt idx="442">
                  <c:v>9.426914</c:v>
                </c:pt>
                <c:pt idx="443">
                  <c:v>9.8090430000000008</c:v>
                </c:pt>
                <c:pt idx="444">
                  <c:v>10.21847</c:v>
                </c:pt>
                <c:pt idx="445">
                  <c:v>10.65085</c:v>
                </c:pt>
                <c:pt idx="446">
                  <c:v>11.10591</c:v>
                </c:pt>
                <c:pt idx="447">
                  <c:v>11.585830000000024</c:v>
                </c:pt>
                <c:pt idx="448">
                  <c:v>12.094379999999999</c:v>
                </c:pt>
                <c:pt idx="449">
                  <c:v>12.63645</c:v>
                </c:pt>
                <c:pt idx="450">
                  <c:v>13.21799</c:v>
                </c:pt>
                <c:pt idx="451">
                  <c:v>13.841750000000001</c:v>
                </c:pt>
                <c:pt idx="452">
                  <c:v>14.48931</c:v>
                </c:pt>
                <c:pt idx="453">
                  <c:v>15.1433</c:v>
                </c:pt>
                <c:pt idx="454">
                  <c:v>15.795580000000006</c:v>
                </c:pt>
                <c:pt idx="455">
                  <c:v>16.443809999999925</c:v>
                </c:pt>
                <c:pt idx="456">
                  <c:v>17.089459999999921</c:v>
                </c:pt>
                <c:pt idx="457">
                  <c:v>17.736719999999909</c:v>
                </c:pt>
                <c:pt idx="458">
                  <c:v>18.391770000000001</c:v>
                </c:pt>
                <c:pt idx="459">
                  <c:v>19.062569999999898</c:v>
                </c:pt>
                <c:pt idx="460">
                  <c:v>19.758780000000002</c:v>
                </c:pt>
                <c:pt idx="461">
                  <c:v>20.48188</c:v>
                </c:pt>
                <c:pt idx="462">
                  <c:v>21.197759999999999</c:v>
                </c:pt>
                <c:pt idx="463">
                  <c:v>21.883699999999905</c:v>
                </c:pt>
                <c:pt idx="464">
                  <c:v>22.531690000000001</c:v>
                </c:pt>
                <c:pt idx="465">
                  <c:v>23.141030000000001</c:v>
                </c:pt>
                <c:pt idx="466">
                  <c:v>23.71518</c:v>
                </c:pt>
                <c:pt idx="467">
                  <c:v>24.260189999999909</c:v>
                </c:pt>
                <c:pt idx="468">
                  <c:v>24.783819999999913</c:v>
                </c:pt>
                <c:pt idx="469">
                  <c:v>25.295219999999894</c:v>
                </c:pt>
                <c:pt idx="470">
                  <c:v>25.804929999999999</c:v>
                </c:pt>
                <c:pt idx="471">
                  <c:v>26.317850000000139</c:v>
                </c:pt>
                <c:pt idx="472">
                  <c:v>26.812899999999999</c:v>
                </c:pt>
                <c:pt idx="473">
                  <c:v>27.275749999999853</c:v>
                </c:pt>
                <c:pt idx="474">
                  <c:v>27.702159999999989</c:v>
                </c:pt>
                <c:pt idx="475">
                  <c:v>28.09291</c:v>
                </c:pt>
                <c:pt idx="476">
                  <c:v>28.451519999999913</c:v>
                </c:pt>
                <c:pt idx="477">
                  <c:v>28.783019999999894</c:v>
                </c:pt>
                <c:pt idx="478">
                  <c:v>29.09338</c:v>
                </c:pt>
                <c:pt idx="479">
                  <c:v>29.389309999999909</c:v>
                </c:pt>
                <c:pt idx="480">
                  <c:v>29.678280000000001</c:v>
                </c:pt>
                <c:pt idx="481">
                  <c:v>29.964110000000002</c:v>
                </c:pt>
                <c:pt idx="482">
                  <c:v>30.23361999999991</c:v>
                </c:pt>
                <c:pt idx="483">
                  <c:v>30.479780000000002</c:v>
                </c:pt>
                <c:pt idx="484">
                  <c:v>30.703639999999879</c:v>
                </c:pt>
                <c:pt idx="485">
                  <c:v>30.9099</c:v>
                </c:pt>
                <c:pt idx="486">
                  <c:v>31.10523999999991</c:v>
                </c:pt>
                <c:pt idx="487">
                  <c:v>31.297779999999989</c:v>
                </c:pt>
                <c:pt idx="488">
                  <c:v>31.496939999999913</c:v>
                </c:pt>
                <c:pt idx="489">
                  <c:v>31.713650000000001</c:v>
                </c:pt>
                <c:pt idx="490">
                  <c:v>31.960649999999834</c:v>
                </c:pt>
                <c:pt idx="491">
                  <c:v>32.24774</c:v>
                </c:pt>
                <c:pt idx="492">
                  <c:v>32.558070000000001</c:v>
                </c:pt>
                <c:pt idx="493">
                  <c:v>32.873649999999998</c:v>
                </c:pt>
                <c:pt idx="494">
                  <c:v>33.186210000000003</c:v>
                </c:pt>
                <c:pt idx="495">
                  <c:v>33.493550000000013</c:v>
                </c:pt>
                <c:pt idx="496">
                  <c:v>33.797400000000003</c:v>
                </c:pt>
                <c:pt idx="497">
                  <c:v>34.102150000000165</c:v>
                </c:pt>
                <c:pt idx="498">
                  <c:v>34.414200000000001</c:v>
                </c:pt>
                <c:pt idx="499">
                  <c:v>34.741630000000001</c:v>
                </c:pt>
                <c:pt idx="500">
                  <c:v>35.094130000000142</c:v>
                </c:pt>
                <c:pt idx="501">
                  <c:v>35.474020000000003</c:v>
                </c:pt>
                <c:pt idx="502">
                  <c:v>35.853299999999997</c:v>
                </c:pt>
                <c:pt idx="503">
                  <c:v>36.215510000000165</c:v>
                </c:pt>
                <c:pt idx="504">
                  <c:v>36.556530000000002</c:v>
                </c:pt>
                <c:pt idx="505">
                  <c:v>36.877989999999997</c:v>
                </c:pt>
                <c:pt idx="506">
                  <c:v>37.184609999999999</c:v>
                </c:pt>
                <c:pt idx="507">
                  <c:v>37.482960000000006</c:v>
                </c:pt>
                <c:pt idx="508">
                  <c:v>37.780840000000005</c:v>
                </c:pt>
                <c:pt idx="509">
                  <c:v>38.087150000000001</c:v>
                </c:pt>
                <c:pt idx="510">
                  <c:v>38.411899999999996</c:v>
                </c:pt>
                <c:pt idx="511">
                  <c:v>38.759970000000003</c:v>
                </c:pt>
                <c:pt idx="512">
                  <c:v>39.11365</c:v>
                </c:pt>
                <c:pt idx="513">
                  <c:v>39.462100000000063</c:v>
                </c:pt>
                <c:pt idx="514">
                  <c:v>39.803150000000002</c:v>
                </c:pt>
                <c:pt idx="515">
                  <c:v>40.138710000000195</c:v>
                </c:pt>
                <c:pt idx="516">
                  <c:v>40.472790000000003</c:v>
                </c:pt>
                <c:pt idx="517">
                  <c:v>40.810499999999998</c:v>
                </c:pt>
                <c:pt idx="518">
                  <c:v>41.157669999999996</c:v>
                </c:pt>
                <c:pt idx="519">
                  <c:v>41.520680000000006</c:v>
                </c:pt>
                <c:pt idx="520">
                  <c:v>41.906610000000001</c:v>
                </c:pt>
                <c:pt idx="521">
                  <c:v>42.311409999999995</c:v>
                </c:pt>
                <c:pt idx="522">
                  <c:v>42.682740000000003</c:v>
                </c:pt>
                <c:pt idx="523">
                  <c:v>42.980580000000003</c:v>
                </c:pt>
                <c:pt idx="524">
                  <c:v>43.18582</c:v>
                </c:pt>
                <c:pt idx="525">
                  <c:v>43.290220000000012</c:v>
                </c:pt>
                <c:pt idx="526">
                  <c:v>43.291850000000011</c:v>
                </c:pt>
                <c:pt idx="527">
                  <c:v>43.19271000000024</c:v>
                </c:pt>
                <c:pt idx="528">
                  <c:v>42.99738</c:v>
                </c:pt>
                <c:pt idx="529">
                  <c:v>42.712310000000173</c:v>
                </c:pt>
                <c:pt idx="530">
                  <c:v>42.345500000000001</c:v>
                </c:pt>
                <c:pt idx="531">
                  <c:v>41.910720000000005</c:v>
                </c:pt>
                <c:pt idx="532">
                  <c:v>41.429130000000143</c:v>
                </c:pt>
                <c:pt idx="533">
                  <c:v>40.91207</c:v>
                </c:pt>
                <c:pt idx="534">
                  <c:v>40.368630000000003</c:v>
                </c:pt>
                <c:pt idx="535">
                  <c:v>39.807409999999997</c:v>
                </c:pt>
                <c:pt idx="536">
                  <c:v>39.236840000000001</c:v>
                </c:pt>
                <c:pt idx="537">
                  <c:v>38.665430000000143</c:v>
                </c:pt>
                <c:pt idx="538">
                  <c:v>38.102040000000002</c:v>
                </c:pt>
                <c:pt idx="539">
                  <c:v>37.556280000000001</c:v>
                </c:pt>
                <c:pt idx="540">
                  <c:v>37.038950000000142</c:v>
                </c:pt>
                <c:pt idx="541">
                  <c:v>36.551720000000003</c:v>
                </c:pt>
                <c:pt idx="542">
                  <c:v>36.065640000000002</c:v>
                </c:pt>
                <c:pt idx="543">
                  <c:v>35.566720000000011</c:v>
                </c:pt>
                <c:pt idx="544">
                  <c:v>35.052080000000004</c:v>
                </c:pt>
                <c:pt idx="545">
                  <c:v>34.523790000000012</c:v>
                </c:pt>
                <c:pt idx="546">
                  <c:v>33.986489999999996</c:v>
                </c:pt>
                <c:pt idx="547">
                  <c:v>33.446469999999998</c:v>
                </c:pt>
                <c:pt idx="548">
                  <c:v>32.911200000000001</c:v>
                </c:pt>
                <c:pt idx="549">
                  <c:v>32.389360000000003</c:v>
                </c:pt>
                <c:pt idx="550">
                  <c:v>31.891050000000035</c:v>
                </c:pt>
                <c:pt idx="551">
                  <c:v>31.41694</c:v>
                </c:pt>
                <c:pt idx="552">
                  <c:v>30.93093</c:v>
                </c:pt>
                <c:pt idx="553">
                  <c:v>30.412880000000001</c:v>
                </c:pt>
                <c:pt idx="554">
                  <c:v>29.85923</c:v>
                </c:pt>
                <c:pt idx="555">
                  <c:v>29.273790000000002</c:v>
                </c:pt>
                <c:pt idx="556">
                  <c:v>28.663850000000071</c:v>
                </c:pt>
                <c:pt idx="557">
                  <c:v>28.038209999999989</c:v>
                </c:pt>
                <c:pt idx="558">
                  <c:v>27.406219999999909</c:v>
                </c:pt>
                <c:pt idx="559">
                  <c:v>26.77753999999991</c:v>
                </c:pt>
                <c:pt idx="560">
                  <c:v>26.162199999999913</c:v>
                </c:pt>
                <c:pt idx="561">
                  <c:v>25.568349999999857</c:v>
                </c:pt>
                <c:pt idx="562">
                  <c:v>24.984860000000001</c:v>
                </c:pt>
                <c:pt idx="563">
                  <c:v>24.398890000000005</c:v>
                </c:pt>
                <c:pt idx="564">
                  <c:v>23.8062</c:v>
                </c:pt>
                <c:pt idx="565">
                  <c:v>23.207000000000001</c:v>
                </c:pt>
                <c:pt idx="566">
                  <c:v>22.603940000000001</c:v>
                </c:pt>
                <c:pt idx="567">
                  <c:v>22.001110000000001</c:v>
                </c:pt>
                <c:pt idx="568">
                  <c:v>21.403659999999913</c:v>
                </c:pt>
                <c:pt idx="569">
                  <c:v>20.817679999999999</c:v>
                </c:pt>
                <c:pt idx="570">
                  <c:v>20.250339999999909</c:v>
                </c:pt>
                <c:pt idx="571">
                  <c:v>19.708069999999989</c:v>
                </c:pt>
                <c:pt idx="572">
                  <c:v>19.181979999999999</c:v>
                </c:pt>
                <c:pt idx="573">
                  <c:v>18.660399999999989</c:v>
                </c:pt>
                <c:pt idx="574">
                  <c:v>18.138380000000005</c:v>
                </c:pt>
                <c:pt idx="575">
                  <c:v>17.615369999999999</c:v>
                </c:pt>
                <c:pt idx="576">
                  <c:v>17.093769999999989</c:v>
                </c:pt>
                <c:pt idx="577">
                  <c:v>16.578109999999917</c:v>
                </c:pt>
                <c:pt idx="578">
                  <c:v>16.0747</c:v>
                </c:pt>
                <c:pt idx="579">
                  <c:v>15.59155</c:v>
                </c:pt>
                <c:pt idx="580">
                  <c:v>15.13856</c:v>
                </c:pt>
                <c:pt idx="581">
                  <c:v>14.71696</c:v>
                </c:pt>
                <c:pt idx="582">
                  <c:v>14.297650000000001</c:v>
                </c:pt>
                <c:pt idx="583">
                  <c:v>13.86636</c:v>
                </c:pt>
                <c:pt idx="584">
                  <c:v>13.419980000000002</c:v>
                </c:pt>
                <c:pt idx="585">
                  <c:v>12.96036</c:v>
                </c:pt>
                <c:pt idx="586">
                  <c:v>12.492030000000026</c:v>
                </c:pt>
                <c:pt idx="587">
                  <c:v>12.02122</c:v>
                </c:pt>
                <c:pt idx="588">
                  <c:v>11.555410000000039</c:v>
                </c:pt>
                <c:pt idx="589">
                  <c:v>11.10337</c:v>
                </c:pt>
                <c:pt idx="590">
                  <c:v>10.675330000000002</c:v>
                </c:pt>
                <c:pt idx="591">
                  <c:v>10.27946</c:v>
                </c:pt>
                <c:pt idx="592">
                  <c:v>9.9149840000000005</c:v>
                </c:pt>
                <c:pt idx="593">
                  <c:v>9.5875520000000005</c:v>
                </c:pt>
                <c:pt idx="594">
                  <c:v>9.3061390000000248</c:v>
                </c:pt>
                <c:pt idx="595">
                  <c:v>9.080171</c:v>
                </c:pt>
                <c:pt idx="596">
                  <c:v>8.9186730000000001</c:v>
                </c:pt>
                <c:pt idx="597">
                  <c:v>8.8300940000000008</c:v>
                </c:pt>
                <c:pt idx="598">
                  <c:v>8.8224360000000619</c:v>
                </c:pt>
                <c:pt idx="599">
                  <c:v>8.9035580000000003</c:v>
                </c:pt>
                <c:pt idx="600">
                  <c:v>9.0815840000000048</c:v>
                </c:pt>
                <c:pt idx="601">
                  <c:v>9.3574050000000248</c:v>
                </c:pt>
                <c:pt idx="602">
                  <c:v>9.6981870000000008</c:v>
                </c:pt>
                <c:pt idx="603">
                  <c:v>10.0779</c:v>
                </c:pt>
                <c:pt idx="604">
                  <c:v>10.4849</c:v>
                </c:pt>
                <c:pt idx="605">
                  <c:v>10.91484</c:v>
                </c:pt>
                <c:pt idx="606">
                  <c:v>11.367460000000024</c:v>
                </c:pt>
                <c:pt idx="607">
                  <c:v>11.844940000000001</c:v>
                </c:pt>
                <c:pt idx="608">
                  <c:v>12.351030000000026</c:v>
                </c:pt>
                <c:pt idx="609">
                  <c:v>12.890650000000004</c:v>
                </c:pt>
                <c:pt idx="610">
                  <c:v>13.469730000000041</c:v>
                </c:pt>
                <c:pt idx="611">
                  <c:v>14.09103</c:v>
                </c:pt>
                <c:pt idx="612">
                  <c:v>14.73612</c:v>
                </c:pt>
                <c:pt idx="613">
                  <c:v>15.387640000000006</c:v>
                </c:pt>
                <c:pt idx="614">
                  <c:v>16.037450000000035</c:v>
                </c:pt>
                <c:pt idx="615">
                  <c:v>16.68319</c:v>
                </c:pt>
                <c:pt idx="616">
                  <c:v>17.326370000000001</c:v>
                </c:pt>
                <c:pt idx="617">
                  <c:v>17.971150000000005</c:v>
                </c:pt>
                <c:pt idx="618">
                  <c:v>18.62372999999991</c:v>
                </c:pt>
                <c:pt idx="619">
                  <c:v>19.292069999999921</c:v>
                </c:pt>
                <c:pt idx="620">
                  <c:v>19.985819999999883</c:v>
                </c:pt>
                <c:pt idx="621">
                  <c:v>20.70646</c:v>
                </c:pt>
                <c:pt idx="622">
                  <c:v>21.419889999999999</c:v>
                </c:pt>
                <c:pt idx="623">
                  <c:v>22.103390000000001</c:v>
                </c:pt>
                <c:pt idx="624">
                  <c:v>22.748950000000001</c:v>
                </c:pt>
                <c:pt idx="625">
                  <c:v>23.355869999999999</c:v>
                </c:pt>
                <c:pt idx="626">
                  <c:v>23.927619999999898</c:v>
                </c:pt>
                <c:pt idx="627">
                  <c:v>24.47025</c:v>
                </c:pt>
                <c:pt idx="628">
                  <c:v>24.991510000000002</c:v>
                </c:pt>
                <c:pt idx="629">
                  <c:v>25.50057</c:v>
                </c:pt>
                <c:pt idx="630">
                  <c:v>26.007950000000093</c:v>
                </c:pt>
                <c:pt idx="631">
                  <c:v>26.51857</c:v>
                </c:pt>
                <c:pt idx="632">
                  <c:v>27.011350000000078</c:v>
                </c:pt>
                <c:pt idx="633">
                  <c:v>27.47194</c:v>
                </c:pt>
                <c:pt idx="634">
                  <c:v>27.89611</c:v>
                </c:pt>
                <c:pt idx="635">
                  <c:v>28.284649999999857</c:v>
                </c:pt>
                <c:pt idx="636">
                  <c:v>28.641079999999999</c:v>
                </c:pt>
                <c:pt idx="637">
                  <c:v>28.970419999999887</c:v>
                </c:pt>
                <c:pt idx="638">
                  <c:v>29.278649999999857</c:v>
                </c:pt>
                <c:pt idx="639">
                  <c:v>29.572469999999925</c:v>
                </c:pt>
                <c:pt idx="640">
                  <c:v>29.85934</c:v>
                </c:pt>
              </c:numCache>
            </c:numRef>
          </c:val>
          <c:smooth val="0"/>
          <c:extLst>
            <c:ext xmlns:c16="http://schemas.microsoft.com/office/drawing/2014/chart" uri="{C3380CC4-5D6E-409C-BE32-E72D297353CC}">
              <c16:uniqueId val="{00000000-42BC-4B96-BBBB-600EF3041C37}"/>
            </c:ext>
          </c:extLst>
        </c:ser>
        <c:dLbls>
          <c:showLegendKey val="0"/>
          <c:showVal val="0"/>
          <c:showCatName val="0"/>
          <c:showSerName val="0"/>
          <c:showPercent val="0"/>
          <c:showBubbleSize val="0"/>
        </c:dLbls>
        <c:smooth val="0"/>
        <c:axId val="364428592"/>
        <c:axId val="364428200"/>
      </c:lineChart>
      <c:catAx>
        <c:axId val="36442859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428200"/>
        <c:crosses val="autoZero"/>
        <c:auto val="1"/>
        <c:lblAlgn val="ctr"/>
        <c:lblOffset val="100"/>
        <c:noMultiLvlLbl val="0"/>
      </c:catAx>
      <c:valAx>
        <c:axId val="364428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428592"/>
        <c:crosses val="autoZero"/>
        <c:crossBetween val="between"/>
      </c:valAx>
      <c:spPr>
        <a:noFill/>
        <a:ln>
          <a:noFill/>
        </a:ln>
        <a:effectLst/>
      </c:spPr>
    </c:plotArea>
    <c:legend>
      <c:legendPos val="b"/>
      <c:layout>
        <c:manualLayout>
          <c:xMode val="edge"/>
          <c:yMode val="edge"/>
          <c:x val="0.16903286728582004"/>
          <c:y val="7.7505276875355578E-2"/>
          <c:w val="0.34676332525741982"/>
          <c:h val="7.867187930180055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26F27-9C9A-4A40-8683-6A7A769D287C}" type="datetimeFigureOut">
              <a:rPr lang="en-US" smtClean="0"/>
              <a:t>06-Sep-19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E99DA-CCC1-4597-B1A9-4E6FC759F01D}" type="slidenum">
              <a:rPr lang="en-US" smtClean="0"/>
              <a:t>‹#›</a:t>
            </a:fld>
            <a:endParaRPr lang="en-US"/>
          </a:p>
        </p:txBody>
      </p:sp>
    </p:spTree>
    <p:extLst>
      <p:ext uri="{BB962C8B-B14F-4D97-AF65-F5344CB8AC3E}">
        <p14:creationId xmlns:p14="http://schemas.microsoft.com/office/powerpoint/2010/main" val="364776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be </a:t>
            </a:r>
            <a:r>
              <a:rPr lang="es-ES" sz="1200" kern="1200" dirty="0" err="1">
                <a:solidFill>
                  <a:schemeClr val="tx1"/>
                </a:solidFill>
                <a:effectLst/>
                <a:latin typeface="+mn-lt"/>
                <a:ea typeface="+mn-ea"/>
                <a:cs typeface="+mn-cs"/>
              </a:rPr>
              <a: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use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satellite</a:t>
            </a:r>
            <a:r>
              <a:rPr lang="es-ES" sz="1200" kern="1200" dirty="0">
                <a:solidFill>
                  <a:schemeClr val="tx1"/>
                </a:solidFill>
                <a:effectLst/>
                <a:latin typeface="+mn-lt"/>
                <a:ea typeface="+mn-ea"/>
                <a:cs typeface="+mn-cs"/>
              </a:rPr>
              <a:t> as a </a:t>
            </a:r>
            <a:r>
              <a:rPr lang="es-ES" sz="1200" kern="1200" dirty="0" err="1">
                <a:solidFill>
                  <a:schemeClr val="tx1"/>
                </a:solidFill>
                <a:effectLst/>
                <a:latin typeface="+mn-lt"/>
                <a:ea typeface="+mn-ea"/>
                <a:cs typeface="+mn-cs"/>
              </a:rPr>
              <a:t>relay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radio amateur </a:t>
            </a:r>
            <a:r>
              <a:rPr lang="es-ES" sz="1200" kern="1200" dirty="0" err="1">
                <a:solidFill>
                  <a:schemeClr val="tx1"/>
                </a:solidFill>
                <a:effectLst/>
                <a:latin typeface="+mn-lt"/>
                <a:ea typeface="+mn-ea"/>
                <a:cs typeface="+mn-cs"/>
              </a:rPr>
              <a:t>frequencies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decided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use </a:t>
            </a:r>
            <a:r>
              <a:rPr lang="es-ES" sz="1200" kern="1200" dirty="0" err="1">
                <a:solidFill>
                  <a:schemeClr val="tx1"/>
                </a:solidFill>
                <a:effectLst/>
                <a:latin typeface="+mn-lt"/>
                <a:ea typeface="+mn-ea"/>
                <a:cs typeface="+mn-cs"/>
              </a:rPr>
              <a:t>monopole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wavelength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antennas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which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measure</a:t>
            </a:r>
            <a:r>
              <a:rPr lang="es-ES" sz="1200" kern="1200" dirty="0">
                <a:solidFill>
                  <a:schemeClr val="tx1"/>
                </a:solidFill>
                <a:effectLst/>
                <a:latin typeface="+mn-lt"/>
                <a:ea typeface="+mn-ea"/>
                <a:cs typeface="+mn-cs"/>
              </a:rPr>
              <a:t> 1.03m (</a:t>
            </a:r>
            <a:r>
              <a:rPr lang="es-ES" sz="1200" kern="1200" dirty="0" err="1">
                <a:solidFill>
                  <a:schemeClr val="tx1"/>
                </a:solidFill>
                <a:effectLst/>
                <a:latin typeface="+mn-lt"/>
                <a:ea typeface="+mn-ea"/>
                <a:cs typeface="+mn-cs"/>
              </a:rPr>
              <a:t>half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wavelength</a:t>
            </a:r>
            <a:r>
              <a:rPr lang="es-ES" sz="1200" kern="1200" dirty="0">
                <a:solidFill>
                  <a:schemeClr val="tx1"/>
                </a:solidFill>
                <a:effectLst/>
                <a:latin typeface="+mn-lt"/>
                <a:ea typeface="+mn-ea"/>
                <a:cs typeface="+mn-cs"/>
              </a:rPr>
              <a:t>) and 0.69m, 145.9MHz VHF </a:t>
            </a:r>
            <a:r>
              <a:rPr lang="es-ES" sz="1200" kern="1200" dirty="0" err="1">
                <a:solidFill>
                  <a:schemeClr val="tx1"/>
                </a:solidFill>
                <a:effectLst/>
                <a:latin typeface="+mn-lt"/>
                <a:ea typeface="+mn-ea"/>
                <a:cs typeface="+mn-cs"/>
              </a:rPr>
              <a:t>uplink</a:t>
            </a:r>
            <a:r>
              <a:rPr lang="es-ES" sz="1200" kern="1200" dirty="0">
                <a:solidFill>
                  <a:schemeClr val="tx1"/>
                </a:solidFill>
                <a:effectLst/>
                <a:latin typeface="+mn-lt"/>
                <a:ea typeface="+mn-ea"/>
                <a:cs typeface="+mn-cs"/>
              </a:rPr>
              <a:t> and 436MHz UHF </a:t>
            </a:r>
            <a:r>
              <a:rPr lang="es-ES" sz="1200" kern="1200" dirty="0" err="1">
                <a:solidFill>
                  <a:schemeClr val="tx1"/>
                </a:solidFill>
                <a:effectLst/>
                <a:latin typeface="+mn-lt"/>
                <a:ea typeface="+mn-ea"/>
                <a:cs typeface="+mn-cs"/>
              </a:rPr>
              <a:t>downlink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respectively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approximate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measures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change</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This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would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allow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radio amateurs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use </a:t>
            </a:r>
            <a:r>
              <a:rPr lang="es-ES" sz="1200" kern="1200" dirty="0" err="1">
                <a:solidFill>
                  <a:schemeClr val="tx1"/>
                </a:solidFill>
                <a:effectLst/>
                <a:latin typeface="+mn-lt"/>
                <a:ea typeface="+mn-ea"/>
                <a:cs typeface="+mn-cs"/>
              </a:rPr>
              <a:t>low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gain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transmission</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reception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antennas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which</a:t>
            </a:r>
            <a:r>
              <a:rPr lang="es-ES" sz="1200" kern="1200" dirty="0">
                <a:solidFill>
                  <a:schemeClr val="tx1"/>
                </a:solidFill>
                <a:effectLst/>
                <a:latin typeface="+mn-lt"/>
                <a:ea typeface="+mn-ea"/>
                <a:cs typeface="+mn-cs"/>
              </a:rPr>
              <a:t> in general, </a:t>
            </a:r>
            <a:r>
              <a:rPr lang="es-ES" sz="1200" kern="1200" dirty="0" err="1">
                <a:solidFill>
                  <a:schemeClr val="tx1"/>
                </a:solidFill>
                <a:effectLst/>
                <a:latin typeface="+mn-lt"/>
                <a:ea typeface="+mn-ea"/>
                <a:cs typeface="+mn-cs"/>
              </a:rPr>
              <a:t>have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lower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use EASAT2-UESAT1 as a </a:t>
            </a:r>
            <a:r>
              <a:rPr lang="es-ES" sz="1200" kern="1200" dirty="0" err="1">
                <a:solidFill>
                  <a:schemeClr val="tx1"/>
                </a:solidFill>
                <a:effectLst/>
                <a:latin typeface="+mn-lt"/>
                <a:ea typeface="+mn-ea"/>
                <a:cs typeface="+mn-cs"/>
              </a:rPr>
              <a:t>relay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objectives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anyone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Walkie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Talkie</a:t>
            </a:r>
            <a:r>
              <a:rPr lang="es-ES" sz="1200" kern="1200" dirty="0">
                <a:solidFill>
                  <a:schemeClr val="tx1"/>
                </a:solidFill>
                <a:effectLst/>
                <a:latin typeface="+mn-lt"/>
                <a:ea typeface="+mn-ea"/>
                <a:cs typeface="+mn-cs"/>
              </a:rPr>
              <a:t> and a </a:t>
            </a:r>
            <a:r>
              <a:rPr lang="es-ES" sz="1200" kern="1200" dirty="0" err="1">
                <a:solidFill>
                  <a:schemeClr val="tx1"/>
                </a:solidFill>
                <a:effectLst/>
                <a:latin typeface="+mn-lt"/>
                <a:ea typeface="+mn-ea"/>
                <a:cs typeface="+mn-cs"/>
              </a:rPr>
              <a:t>small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antenna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should</a:t>
            </a:r>
            <a:r>
              <a:rPr lang="es-ES" sz="1200" kern="1200" dirty="0">
                <a:solidFill>
                  <a:schemeClr val="tx1"/>
                </a:solidFill>
                <a:effectLst/>
                <a:latin typeface="+mn-lt"/>
                <a:ea typeface="+mn-ea"/>
                <a:cs typeface="+mn-cs"/>
              </a:rPr>
              <a:t> be </a:t>
            </a:r>
            <a:r>
              <a:rPr lang="es-ES" sz="1200" kern="1200" dirty="0" err="1">
                <a:solidFill>
                  <a:schemeClr val="tx1"/>
                </a:solidFill>
                <a:effectLst/>
                <a:latin typeface="+mn-lt"/>
                <a:ea typeface="+mn-ea"/>
                <a:cs typeface="+mn-cs"/>
              </a:rPr>
              <a: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use </a:t>
            </a:r>
            <a:r>
              <a:rPr lang="es-ES" sz="1200" kern="1200" dirty="0" err="1">
                <a:solidFill>
                  <a:schemeClr val="tx1"/>
                </a:solidFill>
                <a:effectLst/>
                <a:latin typeface="+mn-lt"/>
                <a:ea typeface="+mn-ea"/>
                <a:cs typeface="+mn-cs"/>
              </a:rPr>
              <a:t>it</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2E99DA-CCC1-4597-B1A9-4E6FC759F01D}" type="slidenum">
              <a:rPr lang="en-US" smtClean="0"/>
              <a:t>27</a:t>
            </a:fld>
            <a:endParaRPr lang="en-US"/>
          </a:p>
        </p:txBody>
      </p:sp>
    </p:spTree>
    <p:extLst>
      <p:ext uri="{BB962C8B-B14F-4D97-AF65-F5344CB8AC3E}">
        <p14:creationId xmlns:p14="http://schemas.microsoft.com/office/powerpoint/2010/main" val="242313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reception and emission subsystem of EASAT2-UESAT1 is based on a linear transponder VHF -&gt; UHF, made out of discrete components (transistors, condensers, etc.) without any integrated board. It is required of the subsystem to be very resistant to failures due to radiation to increase the useful lifespan of the satellite. Its reception band is VHF and transmission band is UHF. It can work with any communication in FM, SSB or any digital modes of low energy. The linear transponder will copy any transmission that is registered above the general noise in a certain dynamic threshold in the VHF band to the UHF band and transmitted back to ground. </a:t>
            </a:r>
          </a:p>
        </p:txBody>
      </p:sp>
      <p:sp>
        <p:nvSpPr>
          <p:cNvPr id="4" name="Slide Number Placeholder 3"/>
          <p:cNvSpPr>
            <a:spLocks noGrp="1"/>
          </p:cNvSpPr>
          <p:nvPr>
            <p:ph type="sldNum" sz="quarter" idx="5"/>
          </p:nvPr>
        </p:nvSpPr>
        <p:spPr/>
        <p:txBody>
          <a:bodyPr/>
          <a:lstStyle/>
          <a:p>
            <a:fld id="{282E99DA-CCC1-4597-B1A9-4E6FC759F01D}" type="slidenum">
              <a:rPr lang="en-US" smtClean="0"/>
              <a:t>42</a:t>
            </a:fld>
            <a:endParaRPr lang="en-US"/>
          </a:p>
        </p:txBody>
      </p:sp>
    </p:spTree>
    <p:extLst>
      <p:ext uri="{BB962C8B-B14F-4D97-AF65-F5344CB8AC3E}">
        <p14:creationId xmlns:p14="http://schemas.microsoft.com/office/powerpoint/2010/main" val="171848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reception and emission subsystem of EASAT2-UESAT1 is based on a linear transponder VHF -&gt; UHF, made out of discrete components (transistors, condensers, etc.) without any integrated board. It is required of the subsystem to be very resistant to failures due to radiation to increase the useful lifespan of the satellite. Its reception band is VHF and transmission band is UHF. It can work with any communication in FM, SSB or any digital modes of low energy. The linear transponder will copy any transmission that is registered above the general noise in a certain dynamic threshold in the VHF band to the UHF band and transmitted back to ground. </a:t>
            </a:r>
          </a:p>
        </p:txBody>
      </p:sp>
      <p:sp>
        <p:nvSpPr>
          <p:cNvPr id="4" name="Slide Number Placeholder 3"/>
          <p:cNvSpPr>
            <a:spLocks noGrp="1"/>
          </p:cNvSpPr>
          <p:nvPr>
            <p:ph type="sldNum" sz="quarter" idx="5"/>
          </p:nvPr>
        </p:nvSpPr>
        <p:spPr/>
        <p:txBody>
          <a:bodyPr/>
          <a:lstStyle/>
          <a:p>
            <a:fld id="{282E99DA-CCC1-4597-B1A9-4E6FC759F01D}" type="slidenum">
              <a:rPr lang="en-US" smtClean="0"/>
              <a:t>43</a:t>
            </a:fld>
            <a:endParaRPr lang="en-US"/>
          </a:p>
        </p:txBody>
      </p:sp>
    </p:spTree>
    <p:extLst>
      <p:ext uri="{BB962C8B-B14F-4D97-AF65-F5344CB8AC3E}">
        <p14:creationId xmlns:p14="http://schemas.microsoft.com/office/powerpoint/2010/main" val="224368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98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018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721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40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14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670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8874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7850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5647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06-Sep-19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970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06-Sep-19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392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06-Sep-19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35818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tiff"/></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0DFDC335-8810-4D67-AE66-6949FFB4A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9">
            <a:extLst>
              <a:ext uri="{FF2B5EF4-FFF2-40B4-BE49-F238E27FC236}">
                <a16:creationId xmlns:a16="http://schemas.microsoft.com/office/drawing/2014/main" id="{FEA5799E-E81E-4CF6-85FC-A4FD373B4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13A3BAC-5C9B-490C-8460-AAFC96C1D7A0}"/>
              </a:ext>
            </a:extLst>
          </p:cNvPr>
          <p:cNvSpPr>
            <a:spLocks noGrp="1"/>
          </p:cNvSpPr>
          <p:nvPr>
            <p:ph type="ctrTitle"/>
          </p:nvPr>
        </p:nvSpPr>
        <p:spPr>
          <a:xfrm>
            <a:off x="1065197" y="5120640"/>
            <a:ext cx="10058400" cy="822960"/>
          </a:xfrm>
        </p:spPr>
        <p:txBody>
          <a:bodyPr vert="horz" lIns="91440" tIns="45720" rIns="91440" bIns="45720" rtlCol="0">
            <a:normAutofit/>
          </a:bodyPr>
          <a:lstStyle/>
          <a:p>
            <a:r>
              <a:rPr lang="en-US" sz="3600" dirty="0">
                <a:solidFill>
                  <a:srgbClr val="FFFFFF"/>
                </a:solidFill>
              </a:rPr>
              <a:t>PocketQube Workshop 2019</a:t>
            </a:r>
          </a:p>
        </p:txBody>
      </p:sp>
      <p:sp>
        <p:nvSpPr>
          <p:cNvPr id="10" name="Subtítulo 9">
            <a:extLst>
              <a:ext uri="{FF2B5EF4-FFF2-40B4-BE49-F238E27FC236}">
                <a16:creationId xmlns:a16="http://schemas.microsoft.com/office/drawing/2014/main" id="{E39D6645-350A-4B9B-B76F-4E112723540E}"/>
              </a:ext>
            </a:extLst>
          </p:cNvPr>
          <p:cNvSpPr>
            <a:spLocks noGrp="1"/>
          </p:cNvSpPr>
          <p:nvPr>
            <p:ph type="subTitle" idx="1"/>
          </p:nvPr>
        </p:nvSpPr>
        <p:spPr>
          <a:xfrm>
            <a:off x="1065212" y="5943600"/>
            <a:ext cx="10058400" cy="543513"/>
          </a:xfrm>
        </p:spPr>
        <p:txBody>
          <a:bodyPr>
            <a:normAutofit fontScale="77500" lnSpcReduction="20000"/>
          </a:bodyPr>
          <a:lstStyle/>
          <a:p>
            <a:r>
              <a:rPr lang="en-US" sz="1500" dirty="0">
                <a:solidFill>
                  <a:srgbClr val="FFFFFF"/>
                </a:solidFill>
              </a:rPr>
              <a:t>Oriol </a:t>
            </a:r>
            <a:r>
              <a:rPr lang="en-US" sz="1500" dirty="0" err="1">
                <a:solidFill>
                  <a:srgbClr val="FFFFFF"/>
                </a:solidFill>
              </a:rPr>
              <a:t>cortés</a:t>
            </a:r>
            <a:r>
              <a:rPr lang="en-US" sz="1500" dirty="0">
                <a:solidFill>
                  <a:srgbClr val="FFFFFF"/>
                </a:solidFill>
              </a:rPr>
              <a:t>, Aerospace engineering student. Universidad </a:t>
            </a:r>
            <a:r>
              <a:rPr lang="en-US" sz="1500" dirty="0" err="1">
                <a:solidFill>
                  <a:srgbClr val="FFFFFF"/>
                </a:solidFill>
              </a:rPr>
              <a:t>europea</a:t>
            </a:r>
            <a:r>
              <a:rPr lang="en-US" sz="1500" dirty="0">
                <a:solidFill>
                  <a:srgbClr val="FFFFFF"/>
                </a:solidFill>
              </a:rPr>
              <a:t> de Madrid </a:t>
            </a:r>
          </a:p>
          <a:p>
            <a:r>
              <a:rPr lang="es-ES" sz="1500" dirty="0">
                <a:solidFill>
                  <a:srgbClr val="FFFFFF"/>
                </a:solidFill>
              </a:rPr>
              <a:t>oriolcortes1995@Gmail.com</a:t>
            </a:r>
          </a:p>
        </p:txBody>
      </p:sp>
      <p:pic>
        <p:nvPicPr>
          <p:cNvPr id="30" name="Imagen 29" descr="Imagen que contiene objeto, foto&#10;&#10;Descripción generada con confianza alta">
            <a:extLst>
              <a:ext uri="{FF2B5EF4-FFF2-40B4-BE49-F238E27FC236}">
                <a16:creationId xmlns:a16="http://schemas.microsoft.com/office/drawing/2014/main" id="{BDEA4C80-36BC-4879-AD85-1C75F108BA7E}"/>
              </a:ext>
            </a:extLst>
          </p:cNvPr>
          <p:cNvPicPr>
            <a:picLocks noChangeAspect="1"/>
          </p:cNvPicPr>
          <p:nvPr/>
        </p:nvPicPr>
        <p:blipFill>
          <a:blip r:embed="rId2"/>
          <a:stretch>
            <a:fillRect/>
          </a:stretch>
        </p:blipFill>
        <p:spPr>
          <a:xfrm>
            <a:off x="2164373" y="640080"/>
            <a:ext cx="3602736" cy="3602736"/>
          </a:xfrm>
          <a:prstGeom prst="rect">
            <a:avLst/>
          </a:prstGeom>
        </p:spPr>
      </p:pic>
      <p:sp>
        <p:nvSpPr>
          <p:cNvPr id="37" name="Rectangle 41">
            <a:extLst>
              <a:ext uri="{FF2B5EF4-FFF2-40B4-BE49-F238E27FC236}">
                <a16:creationId xmlns:a16="http://schemas.microsoft.com/office/drawing/2014/main" id="{5C6017A4-C87C-43AB-982C-598BF3970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43">
            <a:extLst>
              <a:ext uri="{FF2B5EF4-FFF2-40B4-BE49-F238E27FC236}">
                <a16:creationId xmlns:a16="http://schemas.microsoft.com/office/drawing/2014/main" id="{318AF29E-D058-49A4-B682-D4CC9D80C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A1E9BA12-1964-4F27-9641-40805EC16C24}"/>
              </a:ext>
            </a:extLst>
          </p:cNvPr>
          <p:cNvPicPr>
            <a:picLocks noChangeAspect="1"/>
          </p:cNvPicPr>
          <p:nvPr/>
        </p:nvPicPr>
        <p:blipFill>
          <a:blip r:embed="rId3"/>
          <a:stretch>
            <a:fillRect/>
          </a:stretch>
        </p:blipFill>
        <p:spPr>
          <a:xfrm>
            <a:off x="6424892" y="612177"/>
            <a:ext cx="3602735" cy="3630639"/>
          </a:xfrm>
          <a:prstGeom prst="rect">
            <a:avLst/>
          </a:prstGeom>
        </p:spPr>
      </p:pic>
    </p:spTree>
    <p:extLst>
      <p:ext uri="{BB962C8B-B14F-4D97-AF65-F5344CB8AC3E}">
        <p14:creationId xmlns:p14="http://schemas.microsoft.com/office/powerpoint/2010/main" val="3691541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Objectives of the Satellite</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lstStyle/>
          <a:p>
            <a:pPr>
              <a:buFont typeface="Wingdings" panose="05000000000000000000" pitchFamily="2" charset="2"/>
              <a:buChar char="§"/>
            </a:pPr>
            <a:r>
              <a:rPr lang="en-US" sz="2400" dirty="0"/>
              <a:t> Learning &amp; Sharing (Open Source)</a:t>
            </a:r>
          </a:p>
          <a:p>
            <a:pPr lvl="1">
              <a:buFont typeface="Wingdings" panose="05000000000000000000" pitchFamily="2" charset="2"/>
              <a:buChar char="§"/>
            </a:pPr>
            <a:r>
              <a:rPr lang="en-US" sz="2200" dirty="0"/>
              <a:t> Made by Students and Radio Amateurs</a:t>
            </a:r>
          </a:p>
          <a:p>
            <a:pPr lvl="1">
              <a:buFont typeface="Wingdings" panose="05000000000000000000" pitchFamily="2" charset="2"/>
              <a:buChar char="§"/>
            </a:pPr>
            <a:endParaRPr lang="en-US" sz="2200" dirty="0"/>
          </a:p>
          <a:p>
            <a:pPr>
              <a:buFont typeface="Wingdings" panose="05000000000000000000" pitchFamily="2" charset="2"/>
              <a:buChar char="§"/>
            </a:pPr>
            <a:r>
              <a:rPr lang="en-US" sz="2400" dirty="0"/>
              <a:t> Testing a “new” power source in the new Space industry </a:t>
            </a:r>
          </a:p>
          <a:p>
            <a:pPr lvl="1">
              <a:buFont typeface="Wingdings" panose="05000000000000000000" pitchFamily="2" charset="2"/>
              <a:buChar char="§"/>
            </a:pPr>
            <a:r>
              <a:rPr lang="en-US" sz="2200" dirty="0"/>
              <a:t> Requires good thermal control </a:t>
            </a:r>
          </a:p>
          <a:p>
            <a:pPr lvl="1">
              <a:buFont typeface="Wingdings" panose="05000000000000000000" pitchFamily="2" charset="2"/>
              <a:buChar char="§"/>
            </a:pPr>
            <a:endParaRPr lang="en-US" sz="2200" dirty="0"/>
          </a:p>
          <a:p>
            <a:pPr>
              <a:buFont typeface="Wingdings" panose="05000000000000000000" pitchFamily="2" charset="2"/>
              <a:buChar char="§"/>
            </a:pPr>
            <a:endParaRPr lang="en-US" dirty="0"/>
          </a:p>
        </p:txBody>
      </p:sp>
      <p:pic>
        <p:nvPicPr>
          <p:cNvPr id="8" name="Picture 7">
            <a:extLst>
              <a:ext uri="{FF2B5EF4-FFF2-40B4-BE49-F238E27FC236}">
                <a16:creationId xmlns:a16="http://schemas.microsoft.com/office/drawing/2014/main" id="{F4CB7DBC-DAB2-4E86-AAD2-F71DB50013DC}"/>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028262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Objectives of the Satellite</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lstStyle/>
          <a:p>
            <a:pPr>
              <a:buFont typeface="Wingdings" panose="05000000000000000000" pitchFamily="2" charset="2"/>
              <a:buChar char="§"/>
            </a:pPr>
            <a:r>
              <a:rPr lang="en-US" sz="2400" dirty="0"/>
              <a:t> Learning &amp; Sharing (Open Source)</a:t>
            </a:r>
          </a:p>
          <a:p>
            <a:pPr lvl="1">
              <a:buFont typeface="Wingdings" panose="05000000000000000000" pitchFamily="2" charset="2"/>
              <a:buChar char="§"/>
            </a:pPr>
            <a:r>
              <a:rPr lang="en-US" sz="2200" dirty="0"/>
              <a:t> Made by Students and Radio Amateurs</a:t>
            </a:r>
          </a:p>
          <a:p>
            <a:pPr lvl="1">
              <a:buFont typeface="Wingdings" panose="05000000000000000000" pitchFamily="2" charset="2"/>
              <a:buChar char="§"/>
            </a:pPr>
            <a:endParaRPr lang="en-US" sz="2200" dirty="0"/>
          </a:p>
          <a:p>
            <a:pPr>
              <a:buFont typeface="Wingdings" panose="05000000000000000000" pitchFamily="2" charset="2"/>
              <a:buChar char="§"/>
            </a:pPr>
            <a:r>
              <a:rPr lang="en-US" sz="2400" dirty="0"/>
              <a:t> Testing a “new” power source in the new Space industry </a:t>
            </a:r>
          </a:p>
          <a:p>
            <a:pPr lvl="1">
              <a:buFont typeface="Wingdings" panose="05000000000000000000" pitchFamily="2" charset="2"/>
              <a:buChar char="§"/>
            </a:pPr>
            <a:r>
              <a:rPr lang="en-US" sz="2200" dirty="0"/>
              <a:t> Requires good thermal control </a:t>
            </a:r>
          </a:p>
          <a:p>
            <a:pPr lvl="1">
              <a:buFont typeface="Wingdings" panose="05000000000000000000" pitchFamily="2" charset="2"/>
              <a:buChar char="§"/>
            </a:pPr>
            <a:endParaRPr lang="en-US" sz="2200" dirty="0"/>
          </a:p>
          <a:p>
            <a:pPr>
              <a:buFont typeface="Wingdings" panose="05000000000000000000" pitchFamily="2" charset="2"/>
              <a:buChar char="§"/>
            </a:pPr>
            <a:r>
              <a:rPr lang="en-US" sz="2400" dirty="0"/>
              <a:t> Provide a Linear Transponder for Radio Amateurs in LEO that anyone can use with a handheld device</a:t>
            </a:r>
          </a:p>
          <a:p>
            <a:pPr lvl="1">
              <a:buFont typeface="Wingdings" panose="05000000000000000000" pitchFamily="2" charset="2"/>
              <a:buChar char="§"/>
            </a:pPr>
            <a:r>
              <a:rPr lang="en-US" sz="2200" dirty="0"/>
              <a:t> Requires </a:t>
            </a:r>
            <a:r>
              <a:rPr lang="en-US" sz="2200"/>
              <a:t>long monopole </a:t>
            </a:r>
            <a:r>
              <a:rPr lang="en-US" sz="2200" dirty="0"/>
              <a:t>antennas and high power</a:t>
            </a:r>
          </a:p>
          <a:p>
            <a:pPr>
              <a:buFont typeface="Wingdings" panose="05000000000000000000" pitchFamily="2" charset="2"/>
              <a:buChar char="§"/>
            </a:pPr>
            <a:endParaRPr lang="en-US" dirty="0"/>
          </a:p>
        </p:txBody>
      </p:sp>
      <p:pic>
        <p:nvPicPr>
          <p:cNvPr id="8" name="Picture 7">
            <a:extLst>
              <a:ext uri="{FF2B5EF4-FFF2-40B4-BE49-F238E27FC236}">
                <a16:creationId xmlns:a16="http://schemas.microsoft.com/office/drawing/2014/main" id="{F4CB7DBC-DAB2-4E86-AAD2-F71DB50013DC}"/>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50733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Main Engineering Challenges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845733"/>
            <a:ext cx="10058400" cy="4398343"/>
          </a:xfrm>
        </p:spPr>
        <p:txBody>
          <a:bodyPr>
            <a:normAutofit/>
          </a:bodyPr>
          <a:lstStyle/>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BFC0C28D-0BF4-4A24-A4F3-85A42822688A}"/>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83615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Main Engineering Challenges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845733"/>
            <a:ext cx="10058400" cy="4398343"/>
          </a:xfrm>
        </p:spPr>
        <p:txBody>
          <a:bodyPr>
            <a:normAutofit/>
          </a:bodyPr>
          <a:lstStyle/>
          <a:p>
            <a:pPr>
              <a:buFont typeface="Wingdings" panose="05000000000000000000" pitchFamily="2" charset="2"/>
              <a:buChar char="§"/>
            </a:pPr>
            <a:r>
              <a:rPr lang="en-US" sz="2400" dirty="0"/>
              <a:t> Communications</a:t>
            </a:r>
          </a:p>
          <a:p>
            <a:pPr lvl="1">
              <a:buFont typeface="Wingdings" panose="05000000000000000000" pitchFamily="2" charset="2"/>
              <a:buChar char="§"/>
            </a:pPr>
            <a:r>
              <a:rPr lang="en-US" sz="2400" dirty="0"/>
              <a:t> Unfolding Mechanism for the Antennas</a:t>
            </a:r>
          </a:p>
          <a:p>
            <a:pPr lvl="1">
              <a:buFont typeface="Wingdings" panose="05000000000000000000" pitchFamily="2" charset="2"/>
              <a:buChar char="§"/>
            </a:pPr>
            <a:r>
              <a:rPr lang="en-US" sz="2400" dirty="0"/>
              <a:t> Non directional antennas + passive attitude control</a:t>
            </a:r>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BFC0C28D-0BF4-4A24-A4F3-85A42822688A}"/>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30602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Main Engineering Challenges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845733"/>
            <a:ext cx="10058400" cy="4398343"/>
          </a:xfrm>
        </p:spPr>
        <p:txBody>
          <a:bodyPr>
            <a:normAutofit/>
          </a:bodyPr>
          <a:lstStyle/>
          <a:p>
            <a:pPr>
              <a:buFont typeface="Wingdings" panose="05000000000000000000" pitchFamily="2" charset="2"/>
              <a:buChar char="§"/>
            </a:pPr>
            <a:r>
              <a:rPr lang="en-US" sz="2400" dirty="0"/>
              <a:t> Communications</a:t>
            </a:r>
          </a:p>
          <a:p>
            <a:pPr lvl="1">
              <a:buFont typeface="Wingdings" panose="05000000000000000000" pitchFamily="2" charset="2"/>
              <a:buChar char="§"/>
            </a:pPr>
            <a:r>
              <a:rPr lang="en-US" sz="2400" dirty="0"/>
              <a:t> Unfolding Mechanism for the Antennas</a:t>
            </a:r>
          </a:p>
          <a:p>
            <a:pPr lvl="1">
              <a:buFont typeface="Wingdings" panose="05000000000000000000" pitchFamily="2" charset="2"/>
              <a:buChar char="§"/>
            </a:pPr>
            <a:r>
              <a:rPr lang="en-US" sz="2400" dirty="0"/>
              <a:t> Non directional antennas + passive attitude control</a:t>
            </a:r>
          </a:p>
          <a:p>
            <a:pPr>
              <a:buFont typeface="Wingdings" panose="05000000000000000000" pitchFamily="2" charset="2"/>
              <a:buChar char="§"/>
            </a:pPr>
            <a:r>
              <a:rPr lang="en-US" sz="2400" dirty="0"/>
              <a:t> Power Budget</a:t>
            </a:r>
          </a:p>
          <a:p>
            <a:pPr lvl="1">
              <a:buFont typeface="Wingdings" panose="05000000000000000000" pitchFamily="2" charset="2"/>
              <a:buChar char="§"/>
            </a:pPr>
            <a:r>
              <a:rPr lang="en-US" sz="2400" dirty="0"/>
              <a:t> Low Surface Area</a:t>
            </a:r>
          </a:p>
          <a:p>
            <a:pPr lvl="1">
              <a:buFont typeface="Wingdings" panose="05000000000000000000" pitchFamily="2" charset="2"/>
              <a:buChar char="§"/>
            </a:pPr>
            <a:r>
              <a:rPr lang="en-US" sz="2400" dirty="0"/>
              <a:t> High power demand of the Linear Transponder</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BFC0C28D-0BF4-4A24-A4F3-85A42822688A}"/>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1069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Main Engineering Challenges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845733"/>
            <a:ext cx="10058400" cy="4398343"/>
          </a:xfrm>
        </p:spPr>
        <p:txBody>
          <a:bodyPr>
            <a:normAutofit/>
          </a:bodyPr>
          <a:lstStyle/>
          <a:p>
            <a:pPr>
              <a:buFont typeface="Wingdings" panose="05000000000000000000" pitchFamily="2" charset="2"/>
              <a:buChar char="§"/>
            </a:pPr>
            <a:r>
              <a:rPr lang="en-US" sz="2400" dirty="0"/>
              <a:t> Communications</a:t>
            </a:r>
          </a:p>
          <a:p>
            <a:pPr lvl="1">
              <a:buFont typeface="Wingdings" panose="05000000000000000000" pitchFamily="2" charset="2"/>
              <a:buChar char="§"/>
            </a:pPr>
            <a:r>
              <a:rPr lang="en-US" sz="2400" dirty="0"/>
              <a:t> Unfolding Mechanism for the Antennas</a:t>
            </a:r>
          </a:p>
          <a:p>
            <a:pPr lvl="1">
              <a:buFont typeface="Wingdings" panose="05000000000000000000" pitchFamily="2" charset="2"/>
              <a:buChar char="§"/>
            </a:pPr>
            <a:r>
              <a:rPr lang="en-US" sz="2400" dirty="0"/>
              <a:t> Non directional antennas + passive attitude control</a:t>
            </a:r>
          </a:p>
          <a:p>
            <a:pPr>
              <a:buFont typeface="Wingdings" panose="05000000000000000000" pitchFamily="2" charset="2"/>
              <a:buChar char="§"/>
            </a:pPr>
            <a:r>
              <a:rPr lang="en-US" sz="2400" dirty="0"/>
              <a:t> Power Budget</a:t>
            </a:r>
          </a:p>
          <a:p>
            <a:pPr lvl="1">
              <a:buFont typeface="Wingdings" panose="05000000000000000000" pitchFamily="2" charset="2"/>
              <a:buChar char="§"/>
            </a:pPr>
            <a:r>
              <a:rPr lang="en-US" sz="2400" dirty="0"/>
              <a:t> Low Surface Area</a:t>
            </a:r>
          </a:p>
          <a:p>
            <a:pPr lvl="1">
              <a:buFont typeface="Wingdings" panose="05000000000000000000" pitchFamily="2" charset="2"/>
              <a:buChar char="§"/>
            </a:pPr>
            <a:r>
              <a:rPr lang="en-US" sz="2400" dirty="0"/>
              <a:t> High power demand of the Linear Transponder</a:t>
            </a:r>
          </a:p>
          <a:p>
            <a:pPr>
              <a:buFont typeface="Wingdings" panose="05000000000000000000" pitchFamily="2" charset="2"/>
              <a:buChar char="§"/>
            </a:pPr>
            <a:r>
              <a:rPr lang="en-US" sz="2400" dirty="0"/>
              <a:t> ADCS in small satellites</a:t>
            </a:r>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BFC0C28D-0BF4-4A24-A4F3-85A42822688A}"/>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05810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Main Engineering Challenges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845733"/>
            <a:ext cx="10058400" cy="4398343"/>
          </a:xfrm>
        </p:spPr>
        <p:txBody>
          <a:bodyPr>
            <a:normAutofit/>
          </a:bodyPr>
          <a:lstStyle/>
          <a:p>
            <a:pPr>
              <a:buFont typeface="Wingdings" panose="05000000000000000000" pitchFamily="2" charset="2"/>
              <a:buChar char="§"/>
            </a:pPr>
            <a:r>
              <a:rPr lang="en-US" sz="2400" dirty="0"/>
              <a:t> Communications</a:t>
            </a:r>
          </a:p>
          <a:p>
            <a:pPr lvl="1">
              <a:buFont typeface="Wingdings" panose="05000000000000000000" pitchFamily="2" charset="2"/>
              <a:buChar char="§"/>
            </a:pPr>
            <a:r>
              <a:rPr lang="en-US" sz="2400" dirty="0"/>
              <a:t> Unfolding Mechanism for the Antennas</a:t>
            </a:r>
          </a:p>
          <a:p>
            <a:pPr lvl="1">
              <a:buFont typeface="Wingdings" panose="05000000000000000000" pitchFamily="2" charset="2"/>
              <a:buChar char="§"/>
            </a:pPr>
            <a:r>
              <a:rPr lang="en-US" sz="2400" dirty="0"/>
              <a:t> Non directional antennas + passive attitude control</a:t>
            </a:r>
          </a:p>
          <a:p>
            <a:pPr>
              <a:buFont typeface="Wingdings" panose="05000000000000000000" pitchFamily="2" charset="2"/>
              <a:buChar char="§"/>
            </a:pPr>
            <a:r>
              <a:rPr lang="en-US" sz="2400" dirty="0"/>
              <a:t> Power Budget</a:t>
            </a:r>
          </a:p>
          <a:p>
            <a:pPr lvl="1">
              <a:buFont typeface="Wingdings" panose="05000000000000000000" pitchFamily="2" charset="2"/>
              <a:buChar char="§"/>
            </a:pPr>
            <a:r>
              <a:rPr lang="en-US" sz="2400" dirty="0"/>
              <a:t> Low Surface Area</a:t>
            </a:r>
          </a:p>
          <a:p>
            <a:pPr lvl="1">
              <a:buFont typeface="Wingdings" panose="05000000000000000000" pitchFamily="2" charset="2"/>
              <a:buChar char="§"/>
            </a:pPr>
            <a:r>
              <a:rPr lang="en-US" sz="2400" dirty="0"/>
              <a:t> High power demand of the Linear Transponder</a:t>
            </a:r>
          </a:p>
          <a:p>
            <a:pPr>
              <a:buFont typeface="Wingdings" panose="05000000000000000000" pitchFamily="2" charset="2"/>
              <a:buChar char="§"/>
            </a:pPr>
            <a:r>
              <a:rPr lang="en-US" sz="2400" dirty="0"/>
              <a:t> ADCS in small satellites</a:t>
            </a:r>
          </a:p>
          <a:p>
            <a:pPr>
              <a:buFont typeface="Wingdings" panose="05000000000000000000" pitchFamily="2" charset="2"/>
              <a:buChar char="§"/>
            </a:pPr>
            <a:r>
              <a:rPr lang="en-US" sz="2400" dirty="0"/>
              <a:t> Feasibility of a Stirling Engine as Power source</a:t>
            </a:r>
          </a:p>
        </p:txBody>
      </p:sp>
      <p:pic>
        <p:nvPicPr>
          <p:cNvPr id="8" name="Picture 7">
            <a:extLst>
              <a:ext uri="{FF2B5EF4-FFF2-40B4-BE49-F238E27FC236}">
                <a16:creationId xmlns:a16="http://schemas.microsoft.com/office/drawing/2014/main" id="{BFC0C28D-0BF4-4A24-A4F3-85A42822688A}"/>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89137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Main Engineering Challenges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845733"/>
            <a:ext cx="10058400" cy="4398343"/>
          </a:xfrm>
        </p:spPr>
        <p:txBody>
          <a:bodyPr>
            <a:normAutofit/>
          </a:bodyPr>
          <a:lstStyle/>
          <a:p>
            <a:pPr>
              <a:buFont typeface="Wingdings" panose="05000000000000000000" pitchFamily="2" charset="2"/>
              <a:buChar char="§"/>
            </a:pPr>
            <a:r>
              <a:rPr lang="en-US" sz="2400" dirty="0"/>
              <a:t> Communications</a:t>
            </a:r>
          </a:p>
          <a:p>
            <a:pPr lvl="1">
              <a:buFont typeface="Wingdings" panose="05000000000000000000" pitchFamily="2" charset="2"/>
              <a:buChar char="§"/>
            </a:pPr>
            <a:r>
              <a:rPr lang="en-US" sz="2400" dirty="0"/>
              <a:t> Unfolding Mechanism for the Antennas</a:t>
            </a:r>
          </a:p>
          <a:p>
            <a:pPr lvl="1">
              <a:buFont typeface="Wingdings" panose="05000000000000000000" pitchFamily="2" charset="2"/>
              <a:buChar char="§"/>
            </a:pPr>
            <a:r>
              <a:rPr lang="en-US" sz="2400" dirty="0"/>
              <a:t> Non directional antennas + passive attitude control</a:t>
            </a:r>
          </a:p>
          <a:p>
            <a:pPr>
              <a:buFont typeface="Wingdings" panose="05000000000000000000" pitchFamily="2" charset="2"/>
              <a:buChar char="§"/>
            </a:pPr>
            <a:r>
              <a:rPr lang="en-US" sz="2400" dirty="0"/>
              <a:t> Power Budget</a:t>
            </a:r>
          </a:p>
          <a:p>
            <a:pPr lvl="1">
              <a:buFont typeface="Wingdings" panose="05000000000000000000" pitchFamily="2" charset="2"/>
              <a:buChar char="§"/>
            </a:pPr>
            <a:r>
              <a:rPr lang="en-US" sz="2400" dirty="0"/>
              <a:t> Low Surface Area</a:t>
            </a:r>
          </a:p>
          <a:p>
            <a:pPr lvl="1">
              <a:buFont typeface="Wingdings" panose="05000000000000000000" pitchFamily="2" charset="2"/>
              <a:buChar char="§"/>
            </a:pPr>
            <a:r>
              <a:rPr lang="en-US" sz="2400" dirty="0"/>
              <a:t> High power demand of the Linear Transponder</a:t>
            </a:r>
          </a:p>
          <a:p>
            <a:pPr>
              <a:buFont typeface="Wingdings" panose="05000000000000000000" pitchFamily="2" charset="2"/>
              <a:buChar char="§"/>
            </a:pPr>
            <a:r>
              <a:rPr lang="en-US" sz="2400" dirty="0"/>
              <a:t> ADCS in small satellites</a:t>
            </a:r>
          </a:p>
          <a:p>
            <a:pPr>
              <a:buFont typeface="Wingdings" panose="05000000000000000000" pitchFamily="2" charset="2"/>
              <a:buChar char="§"/>
            </a:pPr>
            <a:r>
              <a:rPr lang="en-US" sz="2400" dirty="0"/>
              <a:t> Feasibility of a Stirling Engine as Power source</a:t>
            </a:r>
          </a:p>
          <a:p>
            <a:pPr>
              <a:buFont typeface="Wingdings" panose="05000000000000000000" pitchFamily="2" charset="2"/>
              <a:buChar char="§"/>
            </a:pPr>
            <a:r>
              <a:rPr lang="en-US" sz="2400" dirty="0"/>
              <a:t> Self designed and built Structure and PCBs </a:t>
            </a:r>
          </a:p>
        </p:txBody>
      </p:sp>
      <p:pic>
        <p:nvPicPr>
          <p:cNvPr id="8" name="Picture 7">
            <a:extLst>
              <a:ext uri="{FF2B5EF4-FFF2-40B4-BE49-F238E27FC236}">
                <a16:creationId xmlns:a16="http://schemas.microsoft.com/office/drawing/2014/main" id="{BFC0C28D-0BF4-4A24-A4F3-85A42822688A}"/>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47679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a:xfrm>
            <a:off x="1097280" y="233337"/>
            <a:ext cx="10058400" cy="1450757"/>
          </a:xfrm>
        </p:spPr>
        <p:txBody>
          <a:bodyPr/>
          <a:lstStyle/>
          <a:p>
            <a:r>
              <a:rPr lang="en-US" dirty="0"/>
              <a:t>Main Engineering Challenges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738401"/>
            <a:ext cx="10058400" cy="4644642"/>
          </a:xfrm>
        </p:spPr>
        <p:txBody>
          <a:bodyPr>
            <a:normAutofit/>
          </a:bodyPr>
          <a:lstStyle/>
          <a:p>
            <a:pPr>
              <a:buFont typeface="Wingdings" panose="05000000000000000000" pitchFamily="2" charset="2"/>
              <a:buChar char="§"/>
            </a:pPr>
            <a:r>
              <a:rPr lang="en-US" sz="2400" dirty="0"/>
              <a:t> Communications</a:t>
            </a:r>
          </a:p>
          <a:p>
            <a:pPr lvl="1">
              <a:buFont typeface="Wingdings" panose="05000000000000000000" pitchFamily="2" charset="2"/>
              <a:buChar char="§"/>
            </a:pPr>
            <a:r>
              <a:rPr lang="en-US" sz="2400" dirty="0"/>
              <a:t> Unfolding Mechanism for the Antennas</a:t>
            </a:r>
          </a:p>
          <a:p>
            <a:pPr lvl="1">
              <a:buFont typeface="Wingdings" panose="05000000000000000000" pitchFamily="2" charset="2"/>
              <a:buChar char="§"/>
            </a:pPr>
            <a:r>
              <a:rPr lang="en-US" sz="2400" dirty="0"/>
              <a:t> Non directional antennas + passive attitude control</a:t>
            </a:r>
          </a:p>
          <a:p>
            <a:pPr>
              <a:buFont typeface="Wingdings" panose="05000000000000000000" pitchFamily="2" charset="2"/>
              <a:buChar char="§"/>
            </a:pPr>
            <a:r>
              <a:rPr lang="en-US" sz="2400" dirty="0"/>
              <a:t> Power Budget</a:t>
            </a:r>
          </a:p>
          <a:p>
            <a:pPr lvl="1">
              <a:buFont typeface="Wingdings" panose="05000000000000000000" pitchFamily="2" charset="2"/>
              <a:buChar char="§"/>
            </a:pPr>
            <a:r>
              <a:rPr lang="en-US" sz="2400" dirty="0"/>
              <a:t> Low Surface Area</a:t>
            </a:r>
          </a:p>
          <a:p>
            <a:pPr lvl="1">
              <a:buFont typeface="Wingdings" panose="05000000000000000000" pitchFamily="2" charset="2"/>
              <a:buChar char="§"/>
            </a:pPr>
            <a:r>
              <a:rPr lang="en-US" sz="2400" dirty="0"/>
              <a:t> High power demand of the Linear Transponder</a:t>
            </a:r>
          </a:p>
          <a:p>
            <a:pPr>
              <a:buFont typeface="Wingdings" panose="05000000000000000000" pitchFamily="2" charset="2"/>
              <a:buChar char="§"/>
            </a:pPr>
            <a:r>
              <a:rPr lang="en-US" sz="2400" dirty="0"/>
              <a:t> ADCS in small satellites</a:t>
            </a:r>
          </a:p>
          <a:p>
            <a:pPr>
              <a:buFont typeface="Wingdings" panose="05000000000000000000" pitchFamily="2" charset="2"/>
              <a:buChar char="§"/>
            </a:pPr>
            <a:r>
              <a:rPr lang="en-US" sz="2400" dirty="0"/>
              <a:t> Feasibility of a Stirling Engine as Power source</a:t>
            </a:r>
          </a:p>
          <a:p>
            <a:pPr>
              <a:buFont typeface="Wingdings" panose="05000000000000000000" pitchFamily="2" charset="2"/>
              <a:buChar char="§"/>
            </a:pPr>
            <a:r>
              <a:rPr lang="en-US" sz="2400" dirty="0"/>
              <a:t> Self designed and built Structure and PCBs</a:t>
            </a:r>
          </a:p>
          <a:p>
            <a:pPr>
              <a:buFont typeface="Wingdings" panose="05000000000000000000" pitchFamily="2" charset="2"/>
              <a:buChar char="§"/>
            </a:pPr>
            <a:r>
              <a:rPr lang="en-US" sz="2400" dirty="0"/>
              <a:t> Long Lifespan of the Satellite (~3 years)</a:t>
            </a:r>
          </a:p>
        </p:txBody>
      </p:sp>
      <p:pic>
        <p:nvPicPr>
          <p:cNvPr id="8" name="Picture 7">
            <a:extLst>
              <a:ext uri="{FF2B5EF4-FFF2-40B4-BE49-F238E27FC236}">
                <a16:creationId xmlns:a16="http://schemas.microsoft.com/office/drawing/2014/main" id="{BFC0C28D-0BF4-4A24-A4F3-85A42822688A}"/>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012630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412616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4EFFC-DDCD-45E8-BB79-94C9E0BE3D5D}"/>
              </a:ext>
            </a:extLst>
          </p:cNvPr>
          <p:cNvSpPr>
            <a:spLocks noGrp="1"/>
          </p:cNvSpPr>
          <p:nvPr>
            <p:ph type="title"/>
          </p:nvPr>
        </p:nvSpPr>
        <p:spPr/>
        <p:txBody>
          <a:bodyPr/>
          <a:lstStyle/>
          <a:p>
            <a:r>
              <a:rPr lang="en-US" dirty="0"/>
              <a:t>Project Description</a:t>
            </a:r>
          </a:p>
        </p:txBody>
      </p:sp>
      <p:pic>
        <p:nvPicPr>
          <p:cNvPr id="7" name="Imagen 5" descr="Imagen que contiene objeto, foto&#10;&#10;Descripción generada con confianza alta">
            <a:extLst>
              <a:ext uri="{FF2B5EF4-FFF2-40B4-BE49-F238E27FC236}">
                <a16:creationId xmlns:a16="http://schemas.microsoft.com/office/drawing/2014/main" id="{0CB4A370-81F0-429A-A9B7-9140939E62F5}"/>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1A9A6D62-3A48-492D-AC66-E88827437DFF}"/>
              </a:ext>
            </a:extLst>
          </p:cNvPr>
          <p:cNvSpPr>
            <a:spLocks noGrp="1"/>
          </p:cNvSpPr>
          <p:nvPr>
            <p:ph idx="1"/>
          </p:nvPr>
        </p:nvSpPr>
        <p:spPr/>
        <p:txBody>
          <a:bodyPr>
            <a:normAutofit/>
          </a:bodyPr>
          <a:lstStyle/>
          <a:p>
            <a:pPr>
              <a:buFont typeface="Wingdings" panose="05000000000000000000" pitchFamily="2" charset="2"/>
              <a:buChar char="§"/>
            </a:pPr>
            <a:endParaRPr lang="en-US" dirty="0"/>
          </a:p>
          <a:p>
            <a:endParaRPr lang="en-US" dirty="0"/>
          </a:p>
        </p:txBody>
      </p:sp>
      <p:pic>
        <p:nvPicPr>
          <p:cNvPr id="6" name="Picture 5">
            <a:extLst>
              <a:ext uri="{FF2B5EF4-FFF2-40B4-BE49-F238E27FC236}">
                <a16:creationId xmlns:a16="http://schemas.microsoft.com/office/drawing/2014/main" id="{70E01A1F-11D5-49E3-8556-D51FEDA7C9B4}"/>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757816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r>
              <a:rPr lang="en-US" sz="2400" dirty="0"/>
              <a:t> Nitinol Antennas</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68013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r>
              <a:rPr lang="en-US" sz="2400" dirty="0"/>
              <a:t> Nitinol Antennas</a:t>
            </a:r>
          </a:p>
          <a:p>
            <a:pPr>
              <a:buFont typeface="Wingdings" panose="05000000000000000000" pitchFamily="2" charset="2"/>
              <a:buChar char="§"/>
            </a:pPr>
            <a:r>
              <a:rPr lang="en-US" sz="2400" dirty="0"/>
              <a:t> Inclination of the Magnet of the PMAC to point the antennas parallel to the ground over Europe and similar latitudes</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944490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r>
              <a:rPr lang="en-US" sz="2400" dirty="0"/>
              <a:t> Nitinol Antennas</a:t>
            </a:r>
          </a:p>
          <a:p>
            <a:pPr>
              <a:buFont typeface="Wingdings" panose="05000000000000000000" pitchFamily="2" charset="2"/>
              <a:buChar char="§"/>
            </a:pPr>
            <a:r>
              <a:rPr lang="en-US" sz="2400" dirty="0"/>
              <a:t> Inclination of the Magnet of the PMAC to point the antennas parallel to the ground over Europe and similar latitudes</a:t>
            </a:r>
          </a:p>
          <a:p>
            <a:pPr>
              <a:buFont typeface="Wingdings" panose="05000000000000000000" pitchFamily="2" charset="2"/>
              <a:buChar char="§"/>
            </a:pPr>
            <a:r>
              <a:rPr lang="en-US" sz="2400" dirty="0"/>
              <a:t> Spend Resources (€) on buying high performance Solar Panels</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736855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r>
              <a:rPr lang="en-US" sz="2400" dirty="0"/>
              <a:t> Nitinol Antennas</a:t>
            </a:r>
          </a:p>
          <a:p>
            <a:pPr>
              <a:buFont typeface="Wingdings" panose="05000000000000000000" pitchFamily="2" charset="2"/>
              <a:buChar char="§"/>
            </a:pPr>
            <a:r>
              <a:rPr lang="en-US" sz="2400" dirty="0"/>
              <a:t> Inclination of the Magnet of the PMAC to point the antennas parallel to the ground over Europe and similar latitudes</a:t>
            </a:r>
          </a:p>
          <a:p>
            <a:pPr>
              <a:buFont typeface="Wingdings" panose="05000000000000000000" pitchFamily="2" charset="2"/>
              <a:buChar char="§"/>
            </a:pPr>
            <a:r>
              <a:rPr lang="en-US" sz="2400" dirty="0"/>
              <a:t> Spend Resources (€) on buying high performance Solar Panels</a:t>
            </a:r>
          </a:p>
          <a:p>
            <a:pPr>
              <a:buFont typeface="Wingdings" panose="05000000000000000000" pitchFamily="2" charset="2"/>
              <a:buChar char="§"/>
            </a:pPr>
            <a:r>
              <a:rPr lang="en-US" sz="2400" dirty="0"/>
              <a:t> Focus efforts on precise Thermal design</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21761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r>
              <a:rPr lang="en-US" sz="2400" dirty="0"/>
              <a:t> Nitinol Antennas</a:t>
            </a:r>
          </a:p>
          <a:p>
            <a:pPr>
              <a:buFont typeface="Wingdings" panose="05000000000000000000" pitchFamily="2" charset="2"/>
              <a:buChar char="§"/>
            </a:pPr>
            <a:r>
              <a:rPr lang="en-US" sz="2400" dirty="0"/>
              <a:t> Inclination of the Magnet of the PMAC to point the antennas parallel to the ground over Europe and similar latitudes</a:t>
            </a:r>
          </a:p>
          <a:p>
            <a:pPr>
              <a:buFont typeface="Wingdings" panose="05000000000000000000" pitchFamily="2" charset="2"/>
              <a:buChar char="§"/>
            </a:pPr>
            <a:r>
              <a:rPr lang="en-US" sz="2400" dirty="0"/>
              <a:t> Spend Resources (€) on buying high performance Solar Panels</a:t>
            </a:r>
          </a:p>
          <a:p>
            <a:pPr>
              <a:buFont typeface="Wingdings" panose="05000000000000000000" pitchFamily="2" charset="2"/>
              <a:buChar char="§"/>
            </a:pPr>
            <a:r>
              <a:rPr lang="en-US" sz="2400" dirty="0"/>
              <a:t> Focus efforts on precise Thermal design</a:t>
            </a:r>
          </a:p>
          <a:p>
            <a:pPr>
              <a:buFont typeface="Wingdings" panose="05000000000000000000" pitchFamily="2" charset="2"/>
              <a:buChar char="§"/>
            </a:pPr>
            <a:r>
              <a:rPr lang="en-US" sz="2400" dirty="0"/>
              <a:t> Use of Multi-Layered Insulation + Aluminum Box-like Structure </a:t>
            </a:r>
          </a:p>
          <a:p>
            <a:pPr marL="0" indent="0">
              <a:buNone/>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433948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r>
              <a:rPr lang="en-US" sz="2400" dirty="0"/>
              <a:t> Nitinol Antennas</a:t>
            </a:r>
          </a:p>
          <a:p>
            <a:pPr>
              <a:buFont typeface="Wingdings" panose="05000000000000000000" pitchFamily="2" charset="2"/>
              <a:buChar char="§"/>
            </a:pPr>
            <a:r>
              <a:rPr lang="en-US" sz="2400" dirty="0"/>
              <a:t> Inclination of the Magnet of the PMAC to point the antennas parallel to the ground over Europe and similar latitudes</a:t>
            </a:r>
          </a:p>
          <a:p>
            <a:pPr>
              <a:buFont typeface="Wingdings" panose="05000000000000000000" pitchFamily="2" charset="2"/>
              <a:buChar char="§"/>
            </a:pPr>
            <a:r>
              <a:rPr lang="en-US" sz="2400" dirty="0"/>
              <a:t> Spend Resources (€) on buying high performance Solar Panels</a:t>
            </a:r>
          </a:p>
          <a:p>
            <a:pPr>
              <a:buFont typeface="Wingdings" panose="05000000000000000000" pitchFamily="2" charset="2"/>
              <a:buChar char="§"/>
            </a:pPr>
            <a:r>
              <a:rPr lang="en-US" sz="2400" dirty="0"/>
              <a:t> Focus efforts on precise Thermal design</a:t>
            </a:r>
          </a:p>
          <a:p>
            <a:pPr>
              <a:buFont typeface="Wingdings" panose="05000000000000000000" pitchFamily="2" charset="2"/>
              <a:buChar char="§"/>
            </a:pPr>
            <a:r>
              <a:rPr lang="en-US" sz="2400" dirty="0"/>
              <a:t> Use of Multi-Layered Insulation + Aluminum Box-like Structure </a:t>
            </a:r>
          </a:p>
          <a:p>
            <a:pPr>
              <a:buFont typeface="Wingdings" panose="05000000000000000000" pitchFamily="2" charset="2"/>
              <a:buChar char="§"/>
            </a:pPr>
            <a:r>
              <a:rPr lang="en-US" sz="2400" dirty="0"/>
              <a:t> Fail Safe Electronic Design and avoid Integrated Circuits</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718110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EASAT-2 Solutions</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normAutofit/>
          </a:bodyPr>
          <a:lstStyle/>
          <a:p>
            <a:pPr>
              <a:buFont typeface="Wingdings" panose="05000000000000000000" pitchFamily="2" charset="2"/>
              <a:buChar char="§"/>
            </a:pPr>
            <a:r>
              <a:rPr lang="en-US" sz="2400" dirty="0"/>
              <a:t> Nitinol Antennas</a:t>
            </a:r>
          </a:p>
          <a:p>
            <a:pPr>
              <a:buFont typeface="Wingdings" panose="05000000000000000000" pitchFamily="2" charset="2"/>
              <a:buChar char="§"/>
            </a:pPr>
            <a:r>
              <a:rPr lang="en-US" sz="2400" dirty="0"/>
              <a:t> Inclination of the Magnet of the PMAC to point the antennas parallel to the ground over Europe and similar latitudes</a:t>
            </a:r>
          </a:p>
          <a:p>
            <a:pPr>
              <a:buFont typeface="Wingdings" panose="05000000000000000000" pitchFamily="2" charset="2"/>
              <a:buChar char="§"/>
            </a:pPr>
            <a:r>
              <a:rPr lang="en-US" sz="2400" dirty="0"/>
              <a:t> Spend Resources (€) on buying high performance Solar Panels</a:t>
            </a:r>
          </a:p>
          <a:p>
            <a:pPr>
              <a:buFont typeface="Wingdings" panose="05000000000000000000" pitchFamily="2" charset="2"/>
              <a:buChar char="§"/>
            </a:pPr>
            <a:r>
              <a:rPr lang="en-US" sz="2400" dirty="0"/>
              <a:t> Focus efforts on precise Thermal design</a:t>
            </a:r>
          </a:p>
          <a:p>
            <a:pPr>
              <a:buFont typeface="Wingdings" panose="05000000000000000000" pitchFamily="2" charset="2"/>
              <a:buChar char="§"/>
            </a:pPr>
            <a:r>
              <a:rPr lang="en-US" sz="2400" dirty="0"/>
              <a:t> Use of Multi-Layered Insulation + Aluminum Box-like Structure </a:t>
            </a:r>
          </a:p>
          <a:p>
            <a:pPr>
              <a:buFont typeface="Wingdings" panose="05000000000000000000" pitchFamily="2" charset="2"/>
              <a:buChar char="§"/>
            </a:pPr>
            <a:r>
              <a:rPr lang="en-US" sz="2400" dirty="0"/>
              <a:t> Fail Safe Electronic Design and avoid Integrated Circuits</a:t>
            </a:r>
          </a:p>
          <a:p>
            <a:pPr>
              <a:buFont typeface="Wingdings" panose="05000000000000000000" pitchFamily="2" charset="2"/>
              <a:buChar char="§"/>
            </a:pPr>
            <a:r>
              <a:rPr lang="en-US" sz="2400" dirty="0"/>
              <a:t> Keep it as simple as possible while accomplishing objectives</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8" name="Picture 7">
            <a:extLst>
              <a:ext uri="{FF2B5EF4-FFF2-40B4-BE49-F238E27FC236}">
                <a16:creationId xmlns:a16="http://schemas.microsoft.com/office/drawing/2014/main" id="{F66A4425-ADBB-4D2E-BE47-441CF439FA69}"/>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338421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Monopole Antennas</a:t>
            </a:r>
            <a:endParaRPr lang="es-ES" dirty="0"/>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3"/>
          <a:stretch>
            <a:fillRect/>
          </a:stretch>
        </p:blipFill>
        <p:spPr>
          <a:xfrm>
            <a:off x="10788104" y="5003733"/>
            <a:ext cx="1150715" cy="1150715"/>
          </a:xfrm>
          <a:prstGeom prst="rect">
            <a:avLst/>
          </a:prstGeom>
        </p:spPr>
      </p:pic>
      <p:pic>
        <p:nvPicPr>
          <p:cNvPr id="8" name="Imagen 5">
            <a:extLst>
              <a:ext uri="{FF2B5EF4-FFF2-40B4-BE49-F238E27FC236}">
                <a16:creationId xmlns:a16="http://schemas.microsoft.com/office/drawing/2014/main" id="{FF0B76C2-2B08-4785-B100-1F4DECEE3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62" y="1845734"/>
            <a:ext cx="2448272" cy="4456967"/>
          </a:xfrm>
          <a:prstGeom prst="rect">
            <a:avLst/>
          </a:prstGeom>
        </p:spPr>
      </p:pic>
      <p:pic>
        <p:nvPicPr>
          <p:cNvPr id="9" name="Imagen 4">
            <a:extLst>
              <a:ext uri="{FF2B5EF4-FFF2-40B4-BE49-F238E27FC236}">
                <a16:creationId xmlns:a16="http://schemas.microsoft.com/office/drawing/2014/main" id="{49112609-F560-48C2-A007-38437C483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7100" y="1845734"/>
            <a:ext cx="3857333" cy="3119202"/>
          </a:xfrm>
          <a:prstGeom prst="rect">
            <a:avLst/>
          </a:prstGeom>
        </p:spPr>
      </p:pic>
      <p:pic>
        <p:nvPicPr>
          <p:cNvPr id="10" name="Imagen 6">
            <a:extLst>
              <a:ext uri="{FF2B5EF4-FFF2-40B4-BE49-F238E27FC236}">
                <a16:creationId xmlns:a16="http://schemas.microsoft.com/office/drawing/2014/main" id="{EB905473-A66E-484D-82C5-97EC08371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395" y="1835866"/>
            <a:ext cx="3711625" cy="3125579"/>
          </a:xfrm>
          <a:prstGeom prst="rect">
            <a:avLst/>
          </a:prstGeom>
        </p:spPr>
      </p:pic>
      <p:pic>
        <p:nvPicPr>
          <p:cNvPr id="12" name="Picture 11">
            <a:extLst>
              <a:ext uri="{FF2B5EF4-FFF2-40B4-BE49-F238E27FC236}">
                <a16:creationId xmlns:a16="http://schemas.microsoft.com/office/drawing/2014/main" id="{A5D1B102-D63B-4072-8F4E-180F1DB12BED}"/>
              </a:ext>
            </a:extLst>
          </p:cNvPr>
          <p:cNvPicPr>
            <a:picLocks noChangeAspect="1"/>
          </p:cNvPicPr>
          <p:nvPr/>
        </p:nvPicPr>
        <p:blipFill>
          <a:blip r:embed="rId7"/>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726636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Unfolding Mechanism of the Antennas</a:t>
            </a:r>
            <a:endParaRPr lang="es-ES" dirty="0"/>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a:xfrm>
            <a:off x="1097280" y="1845734"/>
            <a:ext cx="5672636" cy="4023360"/>
          </a:xfrm>
        </p:spPr>
        <p:txBody>
          <a:bodyPr>
            <a:normAutofit/>
          </a:bodyPr>
          <a:lstStyle/>
          <a:p>
            <a:pPr lvl="1">
              <a:buFont typeface="Wingdings" panose="05000000000000000000" pitchFamily="2" charset="2"/>
              <a:buChar char="§"/>
            </a:pPr>
            <a:r>
              <a:rPr lang="en-US" sz="2200" dirty="0"/>
              <a:t>Shape-Memory Alloys –&gt; Nitinol</a:t>
            </a:r>
          </a:p>
          <a:p>
            <a:pPr lvl="1">
              <a:buFont typeface="Wingdings" panose="05000000000000000000" pitchFamily="2" charset="2"/>
              <a:buChar char="§"/>
            </a:pPr>
            <a:endParaRPr lang="en-US" sz="2200" dirty="0"/>
          </a:p>
        </p:txBody>
      </p:sp>
      <p:pic>
        <p:nvPicPr>
          <p:cNvPr id="1026" name="Picture 2" descr="Image result for nitinol">
            <a:extLst>
              <a:ext uri="{FF2B5EF4-FFF2-40B4-BE49-F238E27FC236}">
                <a16:creationId xmlns:a16="http://schemas.microsoft.com/office/drawing/2014/main" id="{0B8DFD17-FBCF-4CD8-BC2F-B1BDDA22A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916" y="1822386"/>
            <a:ext cx="5044545" cy="2985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BB243B6-CE19-4C54-AFA0-F32D1E4F141D}"/>
              </a:ext>
            </a:extLst>
          </p:cNvPr>
          <p:cNvPicPr>
            <a:picLocks noChangeAspect="1"/>
          </p:cNvPicPr>
          <p:nvPr/>
        </p:nvPicPr>
        <p:blipFill>
          <a:blip r:embed="rId4"/>
          <a:stretch>
            <a:fillRect/>
          </a:stretch>
        </p:blipFill>
        <p:spPr>
          <a:xfrm>
            <a:off x="815946" y="2231463"/>
            <a:ext cx="5397500" cy="4048126"/>
          </a:xfrm>
          <a:prstGeom prst="rect">
            <a:avLst/>
          </a:prstGeom>
        </p:spPr>
      </p:pic>
      <p:pic>
        <p:nvPicPr>
          <p:cNvPr id="13" name="Picture 12">
            <a:extLst>
              <a:ext uri="{FF2B5EF4-FFF2-40B4-BE49-F238E27FC236}">
                <a16:creationId xmlns:a16="http://schemas.microsoft.com/office/drawing/2014/main" id="{A6CDCE9E-95A3-4BB0-97B9-F86EFF4C0DF8}"/>
              </a:ext>
            </a:extLst>
          </p:cNvPr>
          <p:cNvPicPr>
            <a:picLocks noChangeAspect="1"/>
          </p:cNvPicPr>
          <p:nvPr/>
        </p:nvPicPr>
        <p:blipFill>
          <a:blip r:embed="rId5"/>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4396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9FED0-5A49-4166-AB8F-3D39348843D7}"/>
              </a:ext>
            </a:extLst>
          </p:cNvPr>
          <p:cNvSpPr>
            <a:spLocks noGrp="1"/>
          </p:cNvSpPr>
          <p:nvPr>
            <p:ph type="title"/>
          </p:nvPr>
        </p:nvSpPr>
        <p:spPr/>
        <p:txBody>
          <a:bodyPr/>
          <a:lstStyle/>
          <a:p>
            <a:r>
              <a:rPr lang="en-US" dirty="0"/>
              <a:t>ACS – Passive Magnetic Attitude Stabilization System</a:t>
            </a:r>
          </a:p>
        </p:txBody>
      </p:sp>
      <p:pic>
        <p:nvPicPr>
          <p:cNvPr id="4" name="Imagen 3" descr="Imagen que contiene objeto, foto&#10;&#10;Descripción generada con confianza alta">
            <a:extLst>
              <a:ext uri="{FF2B5EF4-FFF2-40B4-BE49-F238E27FC236}">
                <a16:creationId xmlns:a16="http://schemas.microsoft.com/office/drawing/2014/main" id="{5C54CD9C-4F2A-4C79-937C-37981AAACBEE}"/>
              </a:ext>
            </a:extLst>
          </p:cNvPr>
          <p:cNvPicPr>
            <a:picLocks noChangeAspect="1"/>
          </p:cNvPicPr>
          <p:nvPr/>
        </p:nvPicPr>
        <p:blipFill>
          <a:blip r:embed="rId2"/>
          <a:stretch>
            <a:fillRect/>
          </a:stretch>
        </p:blipFill>
        <p:spPr>
          <a:xfrm>
            <a:off x="10788104" y="5003733"/>
            <a:ext cx="1150715" cy="1150715"/>
          </a:xfrm>
          <a:prstGeom prst="rect">
            <a:avLst/>
          </a:prstGeom>
        </p:spPr>
      </p:pic>
      <p:grpSp>
        <p:nvGrpSpPr>
          <p:cNvPr id="10" name="Grupo 90">
            <a:extLst>
              <a:ext uri="{FF2B5EF4-FFF2-40B4-BE49-F238E27FC236}">
                <a16:creationId xmlns:a16="http://schemas.microsoft.com/office/drawing/2014/main" id="{632FAC0E-D838-45EE-BB7A-B54A717CA76A}"/>
              </a:ext>
            </a:extLst>
          </p:cNvPr>
          <p:cNvGrpSpPr/>
          <p:nvPr/>
        </p:nvGrpSpPr>
        <p:grpSpPr>
          <a:xfrm>
            <a:off x="2017460" y="2595833"/>
            <a:ext cx="2680521" cy="3289288"/>
            <a:chOff x="2359165" y="2148759"/>
            <a:chExt cx="2621735" cy="3958527"/>
          </a:xfrm>
        </p:grpSpPr>
        <p:grpSp>
          <p:nvGrpSpPr>
            <p:cNvPr id="11" name="Grupo 91">
              <a:extLst>
                <a:ext uri="{FF2B5EF4-FFF2-40B4-BE49-F238E27FC236}">
                  <a16:creationId xmlns:a16="http://schemas.microsoft.com/office/drawing/2014/main" id="{15D9AE8D-ED2D-47D5-87A4-DDC4A0883313}"/>
                </a:ext>
              </a:extLst>
            </p:cNvPr>
            <p:cNvGrpSpPr/>
            <p:nvPr/>
          </p:nvGrpSpPr>
          <p:grpSpPr>
            <a:xfrm>
              <a:off x="2359165" y="2148759"/>
              <a:ext cx="2621735" cy="3958527"/>
              <a:chOff x="2359165" y="2148759"/>
              <a:chExt cx="2621735" cy="3958527"/>
            </a:xfrm>
          </p:grpSpPr>
          <p:grpSp>
            <p:nvGrpSpPr>
              <p:cNvPr id="16" name="Grupo 96">
                <a:extLst>
                  <a:ext uri="{FF2B5EF4-FFF2-40B4-BE49-F238E27FC236}">
                    <a16:creationId xmlns:a16="http://schemas.microsoft.com/office/drawing/2014/main" id="{BF4E75AC-5CC8-4492-85F0-476FDF74F07B}"/>
                  </a:ext>
                </a:extLst>
              </p:cNvPr>
              <p:cNvGrpSpPr/>
              <p:nvPr/>
            </p:nvGrpSpPr>
            <p:grpSpPr>
              <a:xfrm>
                <a:off x="2359165" y="2148759"/>
                <a:ext cx="1998136" cy="3428058"/>
                <a:chOff x="1840085" y="2205097"/>
                <a:chExt cx="1998136" cy="3428058"/>
              </a:xfrm>
            </p:grpSpPr>
            <p:grpSp>
              <p:nvGrpSpPr>
                <p:cNvPr id="19" name="Grupo 99">
                  <a:extLst>
                    <a:ext uri="{FF2B5EF4-FFF2-40B4-BE49-F238E27FC236}">
                      <a16:creationId xmlns:a16="http://schemas.microsoft.com/office/drawing/2014/main" id="{09990054-E936-4F3D-A49A-795A06AC8D9D}"/>
                    </a:ext>
                  </a:extLst>
                </p:cNvPr>
                <p:cNvGrpSpPr/>
                <p:nvPr/>
              </p:nvGrpSpPr>
              <p:grpSpPr>
                <a:xfrm>
                  <a:off x="1840086" y="2205097"/>
                  <a:ext cx="1998135" cy="3428058"/>
                  <a:chOff x="1840086" y="2205097"/>
                  <a:chExt cx="1998135" cy="3428058"/>
                </a:xfrm>
              </p:grpSpPr>
              <p:sp>
                <p:nvSpPr>
                  <p:cNvPr id="25" name="Cubo 105">
                    <a:extLst>
                      <a:ext uri="{FF2B5EF4-FFF2-40B4-BE49-F238E27FC236}">
                        <a16:creationId xmlns:a16="http://schemas.microsoft.com/office/drawing/2014/main" id="{04E3FC6F-627C-4301-A392-AE081919AA38}"/>
                      </a:ext>
                    </a:extLst>
                  </p:cNvPr>
                  <p:cNvSpPr/>
                  <p:nvPr/>
                </p:nvSpPr>
                <p:spPr>
                  <a:xfrm>
                    <a:off x="1840086" y="2205097"/>
                    <a:ext cx="1998135" cy="3428058"/>
                  </a:xfrm>
                  <a:prstGeom prst="cub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1350"/>
                  </a:p>
                </p:txBody>
              </p:sp>
              <p:sp>
                <p:nvSpPr>
                  <p:cNvPr id="26" name="Cilindro 106">
                    <a:extLst>
                      <a:ext uri="{FF2B5EF4-FFF2-40B4-BE49-F238E27FC236}">
                        <a16:creationId xmlns:a16="http://schemas.microsoft.com/office/drawing/2014/main" id="{DD23C1D5-6D4C-4364-89E1-B8D0C101207C}"/>
                      </a:ext>
                    </a:extLst>
                  </p:cNvPr>
                  <p:cNvSpPr/>
                  <p:nvPr/>
                </p:nvSpPr>
                <p:spPr>
                  <a:xfrm>
                    <a:off x="2550133" y="5054599"/>
                    <a:ext cx="485422" cy="3951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20" name="Grupo 100">
                  <a:extLst>
                    <a:ext uri="{FF2B5EF4-FFF2-40B4-BE49-F238E27FC236}">
                      <a16:creationId xmlns:a16="http://schemas.microsoft.com/office/drawing/2014/main" id="{83C07135-61EB-4829-AAF0-E454BD0F15BB}"/>
                    </a:ext>
                  </a:extLst>
                </p:cNvPr>
                <p:cNvGrpSpPr/>
                <p:nvPr/>
              </p:nvGrpSpPr>
              <p:grpSpPr>
                <a:xfrm>
                  <a:off x="1840085" y="4910332"/>
                  <a:ext cx="1988265" cy="628617"/>
                  <a:chOff x="1840085" y="4910332"/>
                  <a:chExt cx="1988265" cy="628617"/>
                </a:xfrm>
              </p:grpSpPr>
              <p:cxnSp>
                <p:nvCxnSpPr>
                  <p:cNvPr id="21" name="Conector recto 101">
                    <a:extLst>
                      <a:ext uri="{FF2B5EF4-FFF2-40B4-BE49-F238E27FC236}">
                        <a16:creationId xmlns:a16="http://schemas.microsoft.com/office/drawing/2014/main" id="{81BFE78B-AAAC-469E-BFA0-A9E9B907F0F6}"/>
                      </a:ext>
                    </a:extLst>
                  </p:cNvPr>
                  <p:cNvCxnSpPr>
                    <a:cxnSpLocks/>
                  </p:cNvCxnSpPr>
                  <p:nvPr/>
                </p:nvCxnSpPr>
                <p:spPr>
                  <a:xfrm>
                    <a:off x="2460978" y="4910334"/>
                    <a:ext cx="1367372" cy="1341"/>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2" name="Conector recto 102">
                    <a:extLst>
                      <a:ext uri="{FF2B5EF4-FFF2-40B4-BE49-F238E27FC236}">
                        <a16:creationId xmlns:a16="http://schemas.microsoft.com/office/drawing/2014/main" id="{F721320B-C812-4388-AA0D-32982F0091DD}"/>
                      </a:ext>
                    </a:extLst>
                  </p:cNvPr>
                  <p:cNvCxnSpPr>
                    <a:cxnSpLocks/>
                  </p:cNvCxnSpPr>
                  <p:nvPr/>
                </p:nvCxnSpPr>
                <p:spPr>
                  <a:xfrm flipV="1">
                    <a:off x="3279799" y="4925114"/>
                    <a:ext cx="505632" cy="613835"/>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3" name="Conector recto 103">
                    <a:extLst>
                      <a:ext uri="{FF2B5EF4-FFF2-40B4-BE49-F238E27FC236}">
                        <a16:creationId xmlns:a16="http://schemas.microsoft.com/office/drawing/2014/main" id="{C8141F11-59E0-483C-A903-C16DE02D7BFC}"/>
                      </a:ext>
                    </a:extLst>
                  </p:cNvPr>
                  <p:cNvCxnSpPr>
                    <a:cxnSpLocks/>
                  </p:cNvCxnSpPr>
                  <p:nvPr/>
                </p:nvCxnSpPr>
                <p:spPr>
                  <a:xfrm flipV="1">
                    <a:off x="1840085" y="4910332"/>
                    <a:ext cx="620893" cy="613833"/>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4" name="Conector recto 104">
                    <a:extLst>
                      <a:ext uri="{FF2B5EF4-FFF2-40B4-BE49-F238E27FC236}">
                        <a16:creationId xmlns:a16="http://schemas.microsoft.com/office/drawing/2014/main" id="{3806DA72-B291-4F25-9F40-B4A5A4012CBD}"/>
                      </a:ext>
                    </a:extLst>
                  </p:cNvPr>
                  <p:cNvCxnSpPr>
                    <a:cxnSpLocks/>
                  </p:cNvCxnSpPr>
                  <p:nvPr/>
                </p:nvCxnSpPr>
                <p:spPr>
                  <a:xfrm>
                    <a:off x="1840085" y="5524165"/>
                    <a:ext cx="1481095" cy="0"/>
                  </a:xfrm>
                  <a:prstGeom prst="line">
                    <a:avLst/>
                  </a:prstGeom>
                  <a:ln w="76200"/>
                </p:spPr>
                <p:style>
                  <a:lnRef idx="1">
                    <a:schemeClr val="accent2"/>
                  </a:lnRef>
                  <a:fillRef idx="0">
                    <a:schemeClr val="accent2"/>
                  </a:fillRef>
                  <a:effectRef idx="0">
                    <a:schemeClr val="accent2"/>
                  </a:effectRef>
                  <a:fontRef idx="minor">
                    <a:schemeClr val="tx1"/>
                  </a:fontRef>
                </p:style>
              </p:cxnSp>
            </p:grpSp>
          </p:grpSp>
          <p:sp>
            <p:nvSpPr>
              <p:cNvPr id="17" name="CuadroTexto 97">
                <a:extLst>
                  <a:ext uri="{FF2B5EF4-FFF2-40B4-BE49-F238E27FC236}">
                    <a16:creationId xmlns:a16="http://schemas.microsoft.com/office/drawing/2014/main" id="{3DEBBD77-2650-4C12-A1E4-5DD1B21BD83E}"/>
                  </a:ext>
                </a:extLst>
              </p:cNvPr>
              <p:cNvSpPr txBox="1"/>
              <p:nvPr/>
            </p:nvSpPr>
            <p:spPr>
              <a:xfrm>
                <a:off x="2980058" y="5746149"/>
                <a:ext cx="2000842" cy="361137"/>
              </a:xfrm>
              <a:prstGeom prst="rect">
                <a:avLst/>
              </a:prstGeom>
              <a:noFill/>
            </p:spPr>
            <p:txBody>
              <a:bodyPr wrap="square" rtlCol="0">
                <a:spAutoFit/>
              </a:bodyPr>
              <a:lstStyle/>
              <a:p>
                <a:r>
                  <a:rPr lang="es-ES" sz="1350" dirty="0" err="1"/>
                  <a:t>Hysteresis</a:t>
                </a:r>
                <a:r>
                  <a:rPr lang="es-ES" sz="1350" dirty="0"/>
                  <a:t> </a:t>
                </a:r>
                <a:r>
                  <a:rPr lang="es-ES" sz="1350" dirty="0" err="1"/>
                  <a:t>rods</a:t>
                </a:r>
                <a:endParaRPr lang="es-ES" sz="1350" dirty="0"/>
              </a:p>
            </p:txBody>
          </p:sp>
          <p:sp>
            <p:nvSpPr>
              <p:cNvPr id="18" name="CuadroTexto 98">
                <a:extLst>
                  <a:ext uri="{FF2B5EF4-FFF2-40B4-BE49-F238E27FC236}">
                    <a16:creationId xmlns:a16="http://schemas.microsoft.com/office/drawing/2014/main" id="{E7500409-C9F1-484A-AD7A-4D50914D7749}"/>
                  </a:ext>
                </a:extLst>
              </p:cNvPr>
              <p:cNvSpPr txBox="1"/>
              <p:nvPr/>
            </p:nvSpPr>
            <p:spPr>
              <a:xfrm>
                <a:off x="2574811" y="4176884"/>
                <a:ext cx="1547446" cy="677108"/>
              </a:xfrm>
              <a:prstGeom prst="rect">
                <a:avLst/>
              </a:prstGeom>
              <a:noFill/>
            </p:spPr>
            <p:txBody>
              <a:bodyPr wrap="square" rtlCol="0">
                <a:spAutoFit/>
              </a:bodyPr>
              <a:lstStyle/>
              <a:p>
                <a:r>
                  <a:rPr lang="es-ES" sz="1350" dirty="0" err="1"/>
                  <a:t>Permanent</a:t>
                </a:r>
                <a:r>
                  <a:rPr lang="es-ES" sz="1350" dirty="0"/>
                  <a:t> </a:t>
                </a:r>
                <a:r>
                  <a:rPr lang="es-ES" sz="1350" dirty="0" err="1"/>
                  <a:t>magnet</a:t>
                </a:r>
                <a:endParaRPr lang="es-ES" sz="1350" dirty="0"/>
              </a:p>
            </p:txBody>
          </p:sp>
        </p:grpSp>
        <p:cxnSp>
          <p:nvCxnSpPr>
            <p:cNvPr id="14" name="Conector recto de flecha 94">
              <a:extLst>
                <a:ext uri="{FF2B5EF4-FFF2-40B4-BE49-F238E27FC236}">
                  <a16:creationId xmlns:a16="http://schemas.microsoft.com/office/drawing/2014/main" id="{2C453BD8-5E5F-46B5-A707-B4A5FF720E66}"/>
                </a:ext>
              </a:extLst>
            </p:cNvPr>
            <p:cNvCxnSpPr>
              <a:cxnSpLocks/>
            </p:cNvCxnSpPr>
            <p:nvPr/>
          </p:nvCxnSpPr>
          <p:spPr>
            <a:xfrm flipH="1" flipV="1">
              <a:off x="3306120" y="5646789"/>
              <a:ext cx="248516" cy="1558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cxnSp>
        <p:nvCxnSpPr>
          <p:cNvPr id="27" name="Conector recto de flecha 107">
            <a:extLst>
              <a:ext uri="{FF2B5EF4-FFF2-40B4-BE49-F238E27FC236}">
                <a16:creationId xmlns:a16="http://schemas.microsoft.com/office/drawing/2014/main" id="{11A888A2-1C41-45EF-B126-FADFFF3C2EFE}"/>
              </a:ext>
            </a:extLst>
          </p:cNvPr>
          <p:cNvCxnSpPr>
            <a:cxnSpLocks/>
          </p:cNvCxnSpPr>
          <p:nvPr/>
        </p:nvCxnSpPr>
        <p:spPr>
          <a:xfrm>
            <a:off x="2978988" y="3881354"/>
            <a:ext cx="0" cy="16207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8" name="Rectángulo 114">
            <a:extLst>
              <a:ext uri="{FF2B5EF4-FFF2-40B4-BE49-F238E27FC236}">
                <a16:creationId xmlns:a16="http://schemas.microsoft.com/office/drawing/2014/main" id="{B2E2CAB2-EFE2-443C-AFA4-C4C0495DBD66}"/>
              </a:ext>
            </a:extLst>
          </p:cNvPr>
          <p:cNvSpPr/>
          <p:nvPr/>
        </p:nvSpPr>
        <p:spPr>
          <a:xfrm>
            <a:off x="2944339" y="2206482"/>
            <a:ext cx="84674" cy="1616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9" name="CuadroTexto 108">
                <a:extLst>
                  <a:ext uri="{FF2B5EF4-FFF2-40B4-BE49-F238E27FC236}">
                    <a16:creationId xmlns:a16="http://schemas.microsoft.com/office/drawing/2014/main" id="{FC191EBE-BF85-4E83-8ACE-B10A03A49757}"/>
                  </a:ext>
                </a:extLst>
              </p:cNvPr>
              <p:cNvSpPr txBox="1"/>
              <p:nvPr/>
            </p:nvSpPr>
            <p:spPr>
              <a:xfrm>
                <a:off x="2334867" y="3227266"/>
                <a:ext cx="1715440" cy="3565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1350" b="0" i="1" smtClean="0">
                              <a:latin typeface="Cambria Math" panose="02040503050406030204" pitchFamily="18" charset="0"/>
                            </a:rPr>
                          </m:ctrlPr>
                        </m:groupChrPr>
                        <m:e>
                          <m:r>
                            <m:rPr>
                              <m:brk m:alnAt="1"/>
                            </m:rPr>
                            <a:rPr lang="en-US" sz="1350" b="0" i="1" smtClean="0">
                              <a:latin typeface="Cambria Math" panose="02040503050406030204" pitchFamily="18" charset="0"/>
                            </a:rPr>
                            <m:t>𝐵</m:t>
                          </m:r>
                        </m:e>
                      </m:groupChr>
                    </m:oMath>
                  </m:oMathPara>
                </a14:m>
                <a:endParaRPr lang="es-ES" sz="1350" dirty="0"/>
              </a:p>
            </p:txBody>
          </p:sp>
        </mc:Choice>
        <mc:Fallback xmlns="">
          <p:sp>
            <p:nvSpPr>
              <p:cNvPr id="29" name="CuadroTexto 108">
                <a:extLst>
                  <a:ext uri="{FF2B5EF4-FFF2-40B4-BE49-F238E27FC236}">
                    <a16:creationId xmlns:a16="http://schemas.microsoft.com/office/drawing/2014/main" id="{FC191EBE-BF85-4E83-8ACE-B10A03A49757}"/>
                  </a:ext>
                </a:extLst>
              </p:cNvPr>
              <p:cNvSpPr txBox="1">
                <a:spLocks noRot="1" noChangeAspect="1" noMove="1" noResize="1" noEditPoints="1" noAdjustHandles="1" noChangeArrowheads="1" noChangeShapeType="1" noTextEdit="1"/>
              </p:cNvSpPr>
              <p:nvPr/>
            </p:nvSpPr>
            <p:spPr>
              <a:xfrm>
                <a:off x="2334867" y="3227266"/>
                <a:ext cx="1715440" cy="356572"/>
              </a:xfrm>
              <a:prstGeom prst="rect">
                <a:avLst/>
              </a:prstGeom>
              <a:blipFill>
                <a:blip r:embed="rId3"/>
                <a:stretch>
                  <a:fillRect t="-16949" b="-27119"/>
                </a:stretch>
              </a:blipFill>
            </p:spPr>
            <p:txBody>
              <a:bodyPr/>
              <a:lstStyle/>
              <a:p>
                <a:r>
                  <a:rPr lang="en-US">
                    <a:noFill/>
                  </a:rPr>
                  <a:t> </a:t>
                </a:r>
              </a:p>
            </p:txBody>
          </p:sp>
        </mc:Fallback>
      </mc:AlternateContent>
      <p:sp>
        <p:nvSpPr>
          <p:cNvPr id="30" name="Flecha: curvada hacia la derecha 109">
            <a:extLst>
              <a:ext uri="{FF2B5EF4-FFF2-40B4-BE49-F238E27FC236}">
                <a16:creationId xmlns:a16="http://schemas.microsoft.com/office/drawing/2014/main" id="{ED6E5DC5-158D-4B4C-AB92-64B89288DE01}"/>
              </a:ext>
            </a:extLst>
          </p:cNvPr>
          <p:cNvSpPr/>
          <p:nvPr/>
        </p:nvSpPr>
        <p:spPr>
          <a:xfrm>
            <a:off x="2574005" y="2056916"/>
            <a:ext cx="546301" cy="4597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solidFill>
                <a:schemeClr val="tx1"/>
              </a:solidFill>
            </a:endParaRPr>
          </a:p>
        </p:txBody>
      </p:sp>
      <p:sp>
        <p:nvSpPr>
          <p:cNvPr id="31" name="CuadroTexto 110">
            <a:extLst>
              <a:ext uri="{FF2B5EF4-FFF2-40B4-BE49-F238E27FC236}">
                <a16:creationId xmlns:a16="http://schemas.microsoft.com/office/drawing/2014/main" id="{7EB34A41-54A4-48F2-9305-A7A9B46DE501}"/>
              </a:ext>
            </a:extLst>
          </p:cNvPr>
          <p:cNvSpPr txBox="1"/>
          <p:nvPr/>
        </p:nvSpPr>
        <p:spPr>
          <a:xfrm>
            <a:off x="483550" y="2070415"/>
            <a:ext cx="2682073" cy="338554"/>
          </a:xfrm>
          <a:prstGeom prst="rect">
            <a:avLst/>
          </a:prstGeom>
          <a:noFill/>
        </p:spPr>
        <p:txBody>
          <a:bodyPr wrap="square" rtlCol="0">
            <a:spAutoFit/>
          </a:bodyPr>
          <a:lstStyle/>
          <a:p>
            <a:r>
              <a:rPr lang="en-US" sz="1600" dirty="0"/>
              <a:t>Non-controlled rotation</a:t>
            </a:r>
          </a:p>
        </p:txBody>
      </p:sp>
      <p:pic>
        <p:nvPicPr>
          <p:cNvPr id="32" name="image35.png">
            <a:extLst>
              <a:ext uri="{FF2B5EF4-FFF2-40B4-BE49-F238E27FC236}">
                <a16:creationId xmlns:a16="http://schemas.microsoft.com/office/drawing/2014/main" id="{1AA234FF-9029-4816-B989-8A8363C700B1}"/>
              </a:ext>
            </a:extLst>
          </p:cNvPr>
          <p:cNvPicPr/>
          <p:nvPr/>
        </p:nvPicPr>
        <p:blipFill>
          <a:blip r:embed="rId4"/>
          <a:srcRect/>
          <a:stretch>
            <a:fillRect/>
          </a:stretch>
        </p:blipFill>
        <p:spPr>
          <a:xfrm>
            <a:off x="7870033" y="1996029"/>
            <a:ext cx="4068786" cy="2788954"/>
          </a:xfrm>
          <a:prstGeom prst="rect">
            <a:avLst/>
          </a:prstGeom>
          <a:ln/>
        </p:spPr>
      </p:pic>
      <p:cxnSp>
        <p:nvCxnSpPr>
          <p:cNvPr id="33" name="Straight Arrow Connector 32">
            <a:extLst>
              <a:ext uri="{FF2B5EF4-FFF2-40B4-BE49-F238E27FC236}">
                <a16:creationId xmlns:a16="http://schemas.microsoft.com/office/drawing/2014/main" id="{8D086A1D-5504-4E68-93C1-9DE3C8066835}"/>
              </a:ext>
            </a:extLst>
          </p:cNvPr>
          <p:cNvCxnSpPr>
            <a:cxnSpLocks/>
          </p:cNvCxnSpPr>
          <p:nvPr/>
        </p:nvCxnSpPr>
        <p:spPr>
          <a:xfrm>
            <a:off x="3013857" y="4537587"/>
            <a:ext cx="5934" cy="4260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2" name="Picture 41">
            <a:extLst>
              <a:ext uri="{FF2B5EF4-FFF2-40B4-BE49-F238E27FC236}">
                <a16:creationId xmlns:a16="http://schemas.microsoft.com/office/drawing/2014/main" id="{7402B7E4-F828-43B4-8E78-A0A0465D54B7}"/>
              </a:ext>
            </a:extLst>
          </p:cNvPr>
          <p:cNvPicPr>
            <a:picLocks noChangeAspect="1"/>
          </p:cNvPicPr>
          <p:nvPr/>
        </p:nvPicPr>
        <p:blipFill>
          <a:blip r:embed="rId5"/>
          <a:stretch>
            <a:fillRect/>
          </a:stretch>
        </p:blipFill>
        <p:spPr>
          <a:xfrm>
            <a:off x="4264138" y="2045687"/>
            <a:ext cx="3468352" cy="3733449"/>
          </a:xfrm>
          <a:prstGeom prst="rect">
            <a:avLst/>
          </a:prstGeom>
        </p:spPr>
      </p:pic>
      <p:pic>
        <p:nvPicPr>
          <p:cNvPr id="43" name="Picture 42">
            <a:extLst>
              <a:ext uri="{FF2B5EF4-FFF2-40B4-BE49-F238E27FC236}">
                <a16:creationId xmlns:a16="http://schemas.microsoft.com/office/drawing/2014/main" id="{7C071C34-C0E2-4719-A1B1-4D7C2AD5AF43}"/>
              </a:ext>
            </a:extLst>
          </p:cNvPr>
          <p:cNvPicPr>
            <a:picLocks noChangeAspect="1"/>
          </p:cNvPicPr>
          <p:nvPr/>
        </p:nvPicPr>
        <p:blipFill>
          <a:blip r:embed="rId6"/>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01918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4EFFC-DDCD-45E8-BB79-94C9E0BE3D5D}"/>
              </a:ext>
            </a:extLst>
          </p:cNvPr>
          <p:cNvSpPr>
            <a:spLocks noGrp="1"/>
          </p:cNvSpPr>
          <p:nvPr>
            <p:ph type="title"/>
          </p:nvPr>
        </p:nvSpPr>
        <p:spPr/>
        <p:txBody>
          <a:bodyPr/>
          <a:lstStyle/>
          <a:p>
            <a:r>
              <a:rPr lang="en-US" dirty="0"/>
              <a:t>Project Description</a:t>
            </a:r>
          </a:p>
        </p:txBody>
      </p:sp>
      <p:pic>
        <p:nvPicPr>
          <p:cNvPr id="7" name="Imagen 5" descr="Imagen que contiene objeto, foto&#10;&#10;Descripción generada con confianza alta">
            <a:extLst>
              <a:ext uri="{FF2B5EF4-FFF2-40B4-BE49-F238E27FC236}">
                <a16:creationId xmlns:a16="http://schemas.microsoft.com/office/drawing/2014/main" id="{0CB4A370-81F0-429A-A9B7-9140939E62F5}"/>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1A9A6D62-3A48-492D-AC66-E88827437DFF}"/>
              </a:ext>
            </a:extLst>
          </p:cNvPr>
          <p:cNvSpPr>
            <a:spLocks noGrp="1"/>
          </p:cNvSpPr>
          <p:nvPr>
            <p:ph idx="1"/>
          </p:nvPr>
        </p:nvSpPr>
        <p:spPr/>
        <p:txBody>
          <a:bodyPr>
            <a:normAutofit/>
          </a:bodyPr>
          <a:lstStyle/>
          <a:p>
            <a:pPr>
              <a:buFont typeface="Wingdings" panose="05000000000000000000" pitchFamily="2" charset="2"/>
              <a:buChar char="§"/>
            </a:pPr>
            <a:r>
              <a:rPr lang="en-US" sz="2400" dirty="0"/>
              <a:t> Made by UEM Undergrad Students and AMSAT EA Radio Amateurs </a:t>
            </a:r>
          </a:p>
          <a:p>
            <a:pPr marL="201168" lvl="1" indent="0">
              <a:buNone/>
            </a:pPr>
            <a:endParaRPr lang="en-US" dirty="0"/>
          </a:p>
          <a:p>
            <a:endParaRPr lang="en-US" dirty="0"/>
          </a:p>
        </p:txBody>
      </p:sp>
      <p:pic>
        <p:nvPicPr>
          <p:cNvPr id="6" name="Picture 5">
            <a:extLst>
              <a:ext uri="{FF2B5EF4-FFF2-40B4-BE49-F238E27FC236}">
                <a16:creationId xmlns:a16="http://schemas.microsoft.com/office/drawing/2014/main" id="{70E01A1F-11D5-49E3-8556-D51FEDA7C9B4}"/>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258780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9FED0-5A49-4166-AB8F-3D39348843D7}"/>
              </a:ext>
            </a:extLst>
          </p:cNvPr>
          <p:cNvSpPr>
            <a:spLocks noGrp="1"/>
          </p:cNvSpPr>
          <p:nvPr>
            <p:ph type="title"/>
          </p:nvPr>
        </p:nvSpPr>
        <p:spPr/>
        <p:txBody>
          <a:bodyPr/>
          <a:lstStyle/>
          <a:p>
            <a:r>
              <a:rPr lang="es-ES" dirty="0"/>
              <a:t>ACS – </a:t>
            </a:r>
            <a:r>
              <a:rPr lang="es-ES" dirty="0" err="1"/>
              <a:t>Passive</a:t>
            </a:r>
            <a:r>
              <a:rPr lang="es-ES" dirty="0"/>
              <a:t> </a:t>
            </a:r>
            <a:r>
              <a:rPr lang="es-ES" dirty="0" err="1"/>
              <a:t>Magnetic</a:t>
            </a:r>
            <a:r>
              <a:rPr lang="es-ES" dirty="0"/>
              <a:t> </a:t>
            </a:r>
            <a:r>
              <a:rPr lang="es-ES" dirty="0" err="1"/>
              <a:t>Attitude</a:t>
            </a:r>
            <a:r>
              <a:rPr lang="es-ES" dirty="0"/>
              <a:t> Control</a:t>
            </a:r>
          </a:p>
        </p:txBody>
      </p:sp>
      <p:pic>
        <p:nvPicPr>
          <p:cNvPr id="4" name="Imagen 3" descr="Imagen que contiene objeto, foto&#10;&#10;Descripción generada con confianza alta">
            <a:extLst>
              <a:ext uri="{FF2B5EF4-FFF2-40B4-BE49-F238E27FC236}">
                <a16:creationId xmlns:a16="http://schemas.microsoft.com/office/drawing/2014/main" id="{5C54CD9C-4F2A-4C79-937C-37981AAACBEE}"/>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33" name="image20.jpg">
            <a:extLst>
              <a:ext uri="{FF2B5EF4-FFF2-40B4-BE49-F238E27FC236}">
                <a16:creationId xmlns:a16="http://schemas.microsoft.com/office/drawing/2014/main" id="{CA071F5B-68E6-454B-B14B-B46AC97BB0A8}"/>
              </a:ext>
            </a:extLst>
          </p:cNvPr>
          <p:cNvPicPr/>
          <p:nvPr/>
        </p:nvPicPr>
        <p:blipFill>
          <a:blip r:embed="rId3"/>
          <a:srcRect/>
          <a:stretch>
            <a:fillRect/>
          </a:stretch>
        </p:blipFill>
        <p:spPr>
          <a:xfrm>
            <a:off x="573126" y="1879973"/>
            <a:ext cx="5265612" cy="2742361"/>
          </a:xfrm>
          <a:prstGeom prst="rect">
            <a:avLst/>
          </a:prstGeom>
          <a:ln/>
        </p:spPr>
      </p:pic>
      <p:pic>
        <p:nvPicPr>
          <p:cNvPr id="34" name="image2.jpg">
            <a:extLst>
              <a:ext uri="{FF2B5EF4-FFF2-40B4-BE49-F238E27FC236}">
                <a16:creationId xmlns:a16="http://schemas.microsoft.com/office/drawing/2014/main" id="{8F1F4C28-7992-45B0-A30A-FE28B3509F4E}"/>
              </a:ext>
            </a:extLst>
          </p:cNvPr>
          <p:cNvPicPr/>
          <p:nvPr/>
        </p:nvPicPr>
        <p:blipFill>
          <a:blip r:embed="rId4"/>
          <a:srcRect/>
          <a:stretch>
            <a:fillRect/>
          </a:stretch>
        </p:blipFill>
        <p:spPr>
          <a:xfrm>
            <a:off x="5547796" y="1879973"/>
            <a:ext cx="5240307" cy="2742361"/>
          </a:xfrm>
          <a:prstGeom prst="rect">
            <a:avLst/>
          </a:prstGeom>
          <a:ln/>
        </p:spPr>
      </p:pic>
      <p:pic>
        <p:nvPicPr>
          <p:cNvPr id="2050" name="Picture 2">
            <a:extLst>
              <a:ext uri="{FF2B5EF4-FFF2-40B4-BE49-F238E27FC236}">
                <a16:creationId xmlns:a16="http://schemas.microsoft.com/office/drawing/2014/main" id="{26271E1D-F0C7-4C6A-B63C-B8A0C2839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7334" y="4802306"/>
            <a:ext cx="1441771" cy="144177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ermalloy 80 bar hysteresis">
            <a:extLst>
              <a:ext uri="{FF2B5EF4-FFF2-40B4-BE49-F238E27FC236}">
                <a16:creationId xmlns:a16="http://schemas.microsoft.com/office/drawing/2014/main" id="{2F7178FC-BB32-4012-B80C-352909E28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31" y="4622334"/>
            <a:ext cx="1946071" cy="13817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F1AA4123-6AF1-4620-ACB1-8F55F80CC8EE}"/>
              </a:ext>
            </a:extLst>
          </p:cNvPr>
          <p:cNvPicPr>
            <a:picLocks noChangeAspect="1"/>
          </p:cNvPicPr>
          <p:nvPr/>
        </p:nvPicPr>
        <p:blipFill>
          <a:blip r:embed="rId7"/>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753060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9FED0-5A49-4166-AB8F-3D39348843D7}"/>
              </a:ext>
            </a:extLst>
          </p:cNvPr>
          <p:cNvSpPr>
            <a:spLocks noGrp="1"/>
          </p:cNvSpPr>
          <p:nvPr>
            <p:ph type="title"/>
          </p:nvPr>
        </p:nvSpPr>
        <p:spPr/>
        <p:txBody>
          <a:bodyPr/>
          <a:lstStyle/>
          <a:p>
            <a:r>
              <a:rPr lang="es-ES" dirty="0"/>
              <a:t>ACS – </a:t>
            </a:r>
            <a:r>
              <a:rPr lang="es-ES" dirty="0" err="1"/>
              <a:t>Passive</a:t>
            </a:r>
            <a:r>
              <a:rPr lang="es-ES" dirty="0"/>
              <a:t> </a:t>
            </a:r>
            <a:r>
              <a:rPr lang="es-ES" dirty="0" err="1"/>
              <a:t>Magnetic</a:t>
            </a:r>
            <a:r>
              <a:rPr lang="es-ES" dirty="0"/>
              <a:t> </a:t>
            </a:r>
            <a:r>
              <a:rPr lang="es-ES" dirty="0" err="1"/>
              <a:t>Attitude</a:t>
            </a:r>
            <a:r>
              <a:rPr lang="es-ES" dirty="0"/>
              <a:t> Control</a:t>
            </a:r>
          </a:p>
        </p:txBody>
      </p:sp>
      <p:pic>
        <p:nvPicPr>
          <p:cNvPr id="4" name="Imagen 3" descr="Imagen que contiene objeto, foto&#10;&#10;Descripción generada con confianza alta">
            <a:extLst>
              <a:ext uri="{FF2B5EF4-FFF2-40B4-BE49-F238E27FC236}">
                <a16:creationId xmlns:a16="http://schemas.microsoft.com/office/drawing/2014/main" id="{5C54CD9C-4F2A-4C79-937C-37981AAACBEE}"/>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32" name="Marcador de contenido 5">
            <a:extLst>
              <a:ext uri="{FF2B5EF4-FFF2-40B4-BE49-F238E27FC236}">
                <a16:creationId xmlns:a16="http://schemas.microsoft.com/office/drawing/2014/main" id="{3AA0342E-4C78-46BE-B2B1-BDF28E46D50E}"/>
              </a:ext>
            </a:extLst>
          </p:cNvPr>
          <p:cNvPicPr>
            <a:picLocks noChangeAspect="1"/>
          </p:cNvPicPr>
          <p:nvPr/>
        </p:nvPicPr>
        <p:blipFill>
          <a:blip r:embed="rId3"/>
          <a:stretch>
            <a:fillRect/>
          </a:stretch>
        </p:blipFill>
        <p:spPr>
          <a:xfrm>
            <a:off x="1097279" y="1862757"/>
            <a:ext cx="3348885" cy="3348885"/>
          </a:xfrm>
          <a:prstGeom prst="rect">
            <a:avLst/>
          </a:prstGeom>
        </p:spPr>
      </p:pic>
      <p:pic>
        <p:nvPicPr>
          <p:cNvPr id="10" name="Picture 9">
            <a:extLst>
              <a:ext uri="{FF2B5EF4-FFF2-40B4-BE49-F238E27FC236}">
                <a16:creationId xmlns:a16="http://schemas.microsoft.com/office/drawing/2014/main" id="{58BCC7AC-98B7-47C2-AEB1-7C8A147C90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9947" y="1862757"/>
            <a:ext cx="3972325" cy="3348885"/>
          </a:xfrm>
          <a:prstGeom prst="rect">
            <a:avLst/>
          </a:prstGeom>
          <a:noFill/>
          <a:ln>
            <a:noFill/>
          </a:ln>
        </p:spPr>
      </p:pic>
      <p:pic>
        <p:nvPicPr>
          <p:cNvPr id="11" name="Picture 10">
            <a:extLst>
              <a:ext uri="{FF2B5EF4-FFF2-40B4-BE49-F238E27FC236}">
                <a16:creationId xmlns:a16="http://schemas.microsoft.com/office/drawing/2014/main" id="{C58BD70E-9112-4D5F-8EEE-4C201E220F5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0896" y="2089159"/>
            <a:ext cx="3348884" cy="2549953"/>
          </a:xfrm>
          <a:prstGeom prst="rect">
            <a:avLst/>
          </a:prstGeom>
          <a:noFill/>
          <a:ln>
            <a:noFill/>
          </a:ln>
        </p:spPr>
      </p:pic>
      <p:pic>
        <p:nvPicPr>
          <p:cNvPr id="12" name="Picture 11">
            <a:extLst>
              <a:ext uri="{FF2B5EF4-FFF2-40B4-BE49-F238E27FC236}">
                <a16:creationId xmlns:a16="http://schemas.microsoft.com/office/drawing/2014/main" id="{F8BACB15-7CCE-4F42-8A2E-5A3C91672831}"/>
              </a:ext>
            </a:extLst>
          </p:cNvPr>
          <p:cNvPicPr>
            <a:picLocks noChangeAspect="1"/>
          </p:cNvPicPr>
          <p:nvPr/>
        </p:nvPicPr>
        <p:blipFill>
          <a:blip r:embed="rId6"/>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050838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O</a:t>
            </a:r>
            <a:r>
              <a:rPr lang="es-ES" dirty="0"/>
              <a:t>n-</a:t>
            </a:r>
            <a:r>
              <a:rPr lang="es-ES" dirty="0" err="1"/>
              <a:t>board</a:t>
            </a:r>
            <a:r>
              <a:rPr lang="es-ES" dirty="0"/>
              <a:t> </a:t>
            </a:r>
            <a:r>
              <a:rPr lang="es-ES" dirty="0" err="1"/>
              <a:t>Processor</a:t>
            </a:r>
            <a:r>
              <a:rPr lang="es-ES" dirty="0"/>
              <a:t> </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r>
              <a:rPr lang="en-US" sz="2200" dirty="0"/>
              <a:t> 8 bit / 4MHz COTS microcontroller (microchip 18F45K22 (same as 50$SAT))</a:t>
            </a:r>
          </a:p>
          <a:p>
            <a:pPr>
              <a:buFont typeface="Wingdings" panose="05000000000000000000" pitchFamily="2" charset="2"/>
              <a:buChar char="§"/>
            </a:pPr>
            <a:endParaRPr lang="en-US" sz="2200" dirty="0"/>
          </a:p>
          <a:p>
            <a:pPr>
              <a:buFont typeface="Wingdings" panose="05000000000000000000" pitchFamily="2" charset="2"/>
              <a:buChar char="§"/>
            </a:pPr>
            <a:endParaRPr lang="en-US" sz="22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086E620D-AA12-4B56-A1B8-44362DD524A2}"/>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374576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O</a:t>
            </a:r>
            <a:r>
              <a:rPr lang="es-ES" dirty="0"/>
              <a:t>n-</a:t>
            </a:r>
            <a:r>
              <a:rPr lang="es-ES" dirty="0" err="1"/>
              <a:t>board</a:t>
            </a:r>
            <a:r>
              <a:rPr lang="es-ES" dirty="0"/>
              <a:t> </a:t>
            </a:r>
            <a:r>
              <a:rPr lang="es-ES" dirty="0" err="1"/>
              <a:t>Processor</a:t>
            </a:r>
            <a:r>
              <a:rPr lang="es-ES" dirty="0"/>
              <a:t> </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r>
              <a:rPr lang="en-US" sz="2200" dirty="0"/>
              <a:t> 8 bit / 4MHz COTS microcontroller (microchip 18F45K22 (same as 50$SAT))</a:t>
            </a:r>
          </a:p>
          <a:p>
            <a:pPr>
              <a:buFont typeface="Wingdings" panose="05000000000000000000" pitchFamily="2" charset="2"/>
              <a:buChar char="§"/>
            </a:pPr>
            <a:r>
              <a:rPr lang="en-US" sz="2200" dirty="0"/>
              <a:t> Sends telemetries: temperatures, voltages, internal counters, etc.</a:t>
            </a:r>
          </a:p>
          <a:p>
            <a:pPr>
              <a:buFont typeface="Wingdings" panose="05000000000000000000" pitchFamily="2" charset="2"/>
              <a:buChar char="§"/>
            </a:pPr>
            <a:endParaRPr lang="en-US" sz="2800" dirty="0"/>
          </a:p>
          <a:p>
            <a:pPr marL="0" indent="0">
              <a:buNone/>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086E620D-AA12-4B56-A1B8-44362DD524A2}"/>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2433039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O</a:t>
            </a:r>
            <a:r>
              <a:rPr lang="es-ES" dirty="0"/>
              <a:t>n-</a:t>
            </a:r>
            <a:r>
              <a:rPr lang="es-ES" dirty="0" err="1"/>
              <a:t>board</a:t>
            </a:r>
            <a:r>
              <a:rPr lang="es-ES" dirty="0"/>
              <a:t> </a:t>
            </a:r>
            <a:r>
              <a:rPr lang="es-ES" dirty="0" err="1"/>
              <a:t>Processor</a:t>
            </a:r>
            <a:r>
              <a:rPr lang="es-ES" dirty="0"/>
              <a:t> </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r>
              <a:rPr lang="en-US" sz="2200" dirty="0"/>
              <a:t> 8 bit / 4MHz COTS microcontroller (microchip 18F45K22 (same as 50$SAT))</a:t>
            </a:r>
          </a:p>
          <a:p>
            <a:pPr>
              <a:buFont typeface="Wingdings" panose="05000000000000000000" pitchFamily="2" charset="2"/>
              <a:buChar char="§"/>
            </a:pPr>
            <a:r>
              <a:rPr lang="en-US" sz="2200" dirty="0"/>
              <a:t> Sends telemetries: temperatures, voltages, internal counters, etc.</a:t>
            </a:r>
          </a:p>
          <a:p>
            <a:pPr>
              <a:buFont typeface="Wingdings" panose="05000000000000000000" pitchFamily="2" charset="2"/>
              <a:buChar char="§"/>
            </a:pPr>
            <a:r>
              <a:rPr lang="en-US" sz="2200" dirty="0"/>
              <a:t> Receives telecommands: remote switch-off, squelch level,...</a:t>
            </a:r>
          </a:p>
          <a:p>
            <a:pPr>
              <a:buFont typeface="Wingdings" panose="05000000000000000000" pitchFamily="2" charset="2"/>
              <a:buChar char="§"/>
            </a:pPr>
            <a:endParaRPr lang="en-US" sz="2200" dirty="0"/>
          </a:p>
          <a:p>
            <a:pPr marL="0" indent="0">
              <a:buNone/>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086E620D-AA12-4B56-A1B8-44362DD524A2}"/>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514850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O</a:t>
            </a:r>
            <a:r>
              <a:rPr lang="es-ES" dirty="0"/>
              <a:t>n-</a:t>
            </a:r>
            <a:r>
              <a:rPr lang="es-ES" dirty="0" err="1"/>
              <a:t>board</a:t>
            </a:r>
            <a:r>
              <a:rPr lang="es-ES" dirty="0"/>
              <a:t> </a:t>
            </a:r>
            <a:r>
              <a:rPr lang="es-ES" dirty="0" err="1"/>
              <a:t>Processor</a:t>
            </a:r>
            <a:r>
              <a:rPr lang="es-ES" dirty="0"/>
              <a:t> </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r>
              <a:rPr lang="en-US" sz="2200" dirty="0"/>
              <a:t> 8 bit / 4MHz COTS microcontroller (microchip 18F45K22 (same as 50$SAT))</a:t>
            </a:r>
          </a:p>
          <a:p>
            <a:pPr>
              <a:buFont typeface="Wingdings" panose="05000000000000000000" pitchFamily="2" charset="2"/>
              <a:buChar char="§"/>
            </a:pPr>
            <a:r>
              <a:rPr lang="en-US" sz="2200" dirty="0"/>
              <a:t> Sends telemetries: temperatures, voltages, internal counters, etc.</a:t>
            </a:r>
          </a:p>
          <a:p>
            <a:pPr>
              <a:buFont typeface="Wingdings" panose="05000000000000000000" pitchFamily="2" charset="2"/>
              <a:buChar char="§"/>
            </a:pPr>
            <a:r>
              <a:rPr lang="en-US" sz="2200" dirty="0"/>
              <a:t> Receives telecommands: remote switch-off, squelch level,...</a:t>
            </a:r>
          </a:p>
          <a:p>
            <a:pPr>
              <a:buFont typeface="Wingdings" panose="05000000000000000000" pitchFamily="2" charset="2"/>
              <a:buChar char="§"/>
            </a:pPr>
            <a:r>
              <a:rPr lang="en-US" sz="2200" dirty="0"/>
              <a:t> Lithium battery monitoring and charging control</a:t>
            </a:r>
          </a:p>
          <a:p>
            <a:pPr lvl="1">
              <a:buFont typeface="Wingdings" panose="05000000000000000000" pitchFamily="2" charset="2"/>
              <a:buChar char="§"/>
            </a:pPr>
            <a:r>
              <a:rPr lang="en-US" sz="2200" dirty="0"/>
              <a:t>Safe voltage/temperature ranges, charge accounting</a:t>
            </a:r>
          </a:p>
          <a:p>
            <a:pPr>
              <a:buFont typeface="Wingdings" panose="05000000000000000000" pitchFamily="2" charset="2"/>
              <a:buChar char="§"/>
            </a:pPr>
            <a:endParaRPr lang="en-US" sz="22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086E620D-AA12-4B56-A1B8-44362DD524A2}"/>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609798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O</a:t>
            </a:r>
            <a:r>
              <a:rPr lang="es-ES" dirty="0"/>
              <a:t>n-</a:t>
            </a:r>
            <a:r>
              <a:rPr lang="es-ES" dirty="0" err="1"/>
              <a:t>board</a:t>
            </a:r>
            <a:r>
              <a:rPr lang="es-ES" dirty="0"/>
              <a:t> </a:t>
            </a:r>
            <a:r>
              <a:rPr lang="es-ES" dirty="0" err="1"/>
              <a:t>Processor</a:t>
            </a:r>
            <a:r>
              <a:rPr lang="es-ES" dirty="0"/>
              <a:t> </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a:xfrm>
            <a:off x="1097280" y="1845734"/>
            <a:ext cx="10058400" cy="4308714"/>
          </a:xfrm>
        </p:spPr>
        <p:txBody>
          <a:bodyPr>
            <a:normAutofit/>
          </a:bodyPr>
          <a:lstStyle/>
          <a:p>
            <a:pPr>
              <a:buFont typeface="Wingdings" panose="05000000000000000000" pitchFamily="2" charset="2"/>
              <a:buChar char="§"/>
            </a:pPr>
            <a:r>
              <a:rPr lang="en-US" sz="2200" dirty="0"/>
              <a:t> 8 bit / 4MHz COTS microcontroller (microchip 18F45K22 (same as 50$SAT))</a:t>
            </a:r>
          </a:p>
          <a:p>
            <a:pPr>
              <a:buFont typeface="Wingdings" panose="05000000000000000000" pitchFamily="2" charset="2"/>
              <a:buChar char="§"/>
            </a:pPr>
            <a:r>
              <a:rPr lang="en-US" sz="2200" dirty="0"/>
              <a:t> Sends telemetries: temperatures, voltages, internal counters, etc.</a:t>
            </a:r>
          </a:p>
          <a:p>
            <a:pPr>
              <a:buFont typeface="Wingdings" panose="05000000000000000000" pitchFamily="2" charset="2"/>
              <a:buChar char="§"/>
            </a:pPr>
            <a:r>
              <a:rPr lang="en-US" sz="2200" dirty="0"/>
              <a:t> Receives telecommands: remote switch-off, squelch level,...</a:t>
            </a:r>
          </a:p>
          <a:p>
            <a:pPr>
              <a:buFont typeface="Wingdings" panose="05000000000000000000" pitchFamily="2" charset="2"/>
              <a:buChar char="§"/>
            </a:pPr>
            <a:r>
              <a:rPr lang="en-US" sz="2200" dirty="0"/>
              <a:t> Lithium battery monitoring and charging control</a:t>
            </a:r>
          </a:p>
          <a:p>
            <a:pPr lvl="1">
              <a:buFont typeface="Wingdings" panose="05000000000000000000" pitchFamily="2" charset="2"/>
              <a:buChar char="§"/>
            </a:pPr>
            <a:r>
              <a:rPr lang="en-US" sz="2200" dirty="0"/>
              <a:t>Safe voltage/temperature ranges, charge accounting </a:t>
            </a:r>
          </a:p>
          <a:p>
            <a:pPr>
              <a:buFont typeface="Wingdings" panose="05000000000000000000" pitchFamily="2" charset="2"/>
              <a:buChar char="§"/>
            </a:pPr>
            <a:r>
              <a:rPr lang="en-US" sz="2200" dirty="0"/>
              <a:t> Baseband digital signal processing (200samples/s)</a:t>
            </a:r>
          </a:p>
          <a:p>
            <a:pPr lvl="1">
              <a:buFont typeface="Wingdings" panose="05000000000000000000" pitchFamily="2" charset="2"/>
              <a:buChar char="§"/>
            </a:pPr>
            <a:r>
              <a:rPr lang="en-US" sz="2200" dirty="0"/>
              <a:t>ASK decoder, packet disassembly, CRC, FEC </a:t>
            </a:r>
          </a:p>
          <a:p>
            <a:pPr lvl="1">
              <a:buFont typeface="Wingdings" panose="05000000000000000000" pitchFamily="2" charset="2"/>
              <a:buChar char="§"/>
            </a:pPr>
            <a:r>
              <a:rPr lang="en-US" sz="2200" dirty="0"/>
              <a:t>ASK encoder</a:t>
            </a:r>
          </a:p>
          <a:p>
            <a:pPr lvl="1">
              <a:buFont typeface="Wingdings" panose="05000000000000000000" pitchFamily="2" charset="2"/>
              <a:buChar char="§"/>
            </a:pPr>
            <a:r>
              <a:rPr lang="en-US" sz="2200" dirty="0"/>
              <a:t>ALC automatic level control (constant output power)</a:t>
            </a:r>
          </a:p>
          <a:p>
            <a:pPr>
              <a:buFont typeface="Wingdings" panose="05000000000000000000" pitchFamily="2" charset="2"/>
              <a:buChar char="§"/>
            </a:pPr>
            <a:endParaRPr lang="en-US" sz="2800" dirty="0"/>
          </a:p>
          <a:p>
            <a:pPr marL="0" indent="0">
              <a:buNone/>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086E620D-AA12-4B56-A1B8-44362DD524A2}"/>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635926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O</a:t>
            </a:r>
            <a:r>
              <a:rPr lang="es-ES" dirty="0"/>
              <a:t>n-</a:t>
            </a:r>
            <a:r>
              <a:rPr lang="es-ES" dirty="0" err="1"/>
              <a:t>board</a:t>
            </a:r>
            <a:r>
              <a:rPr lang="es-ES" dirty="0"/>
              <a:t> </a:t>
            </a:r>
            <a:r>
              <a:rPr lang="es-ES" dirty="0" err="1"/>
              <a:t>Processor</a:t>
            </a:r>
            <a:r>
              <a:rPr lang="es-ES" dirty="0"/>
              <a:t> </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a:xfrm>
            <a:off x="1097280" y="1845733"/>
            <a:ext cx="10058400" cy="4626087"/>
          </a:xfrm>
        </p:spPr>
        <p:txBody>
          <a:bodyPr>
            <a:normAutofit fontScale="92500" lnSpcReduction="10000"/>
          </a:bodyPr>
          <a:lstStyle/>
          <a:p>
            <a:pPr>
              <a:buFont typeface="Wingdings" panose="05000000000000000000" pitchFamily="2" charset="2"/>
              <a:buChar char="§"/>
            </a:pPr>
            <a:r>
              <a:rPr lang="en-US" sz="2400" dirty="0"/>
              <a:t> 8 bit / 4MHz COTS microcontroller (microchip 18F45K22 (same as 50$SAT))</a:t>
            </a:r>
          </a:p>
          <a:p>
            <a:pPr>
              <a:buFont typeface="Wingdings" panose="05000000000000000000" pitchFamily="2" charset="2"/>
              <a:buChar char="§"/>
            </a:pPr>
            <a:r>
              <a:rPr lang="en-US" sz="2400" dirty="0"/>
              <a:t> Sends telemetries: temperatures, voltages, internal counters, etc.</a:t>
            </a:r>
          </a:p>
          <a:p>
            <a:pPr>
              <a:buFont typeface="Wingdings" panose="05000000000000000000" pitchFamily="2" charset="2"/>
              <a:buChar char="§"/>
            </a:pPr>
            <a:r>
              <a:rPr lang="en-US" sz="2400" dirty="0"/>
              <a:t> Receives telecommands: remote switch-off, squelch level,...</a:t>
            </a:r>
          </a:p>
          <a:p>
            <a:pPr>
              <a:buFont typeface="Wingdings" panose="05000000000000000000" pitchFamily="2" charset="2"/>
              <a:buChar char="§"/>
            </a:pPr>
            <a:r>
              <a:rPr lang="en-US" sz="2400" dirty="0"/>
              <a:t> Lithium battery monitoring and charging control</a:t>
            </a:r>
          </a:p>
          <a:p>
            <a:pPr lvl="1">
              <a:buFont typeface="Wingdings" panose="05000000000000000000" pitchFamily="2" charset="2"/>
              <a:buChar char="§"/>
            </a:pPr>
            <a:r>
              <a:rPr lang="en-US" sz="2400" dirty="0"/>
              <a:t>Safe voltage/temperature ranges, charge accounting </a:t>
            </a:r>
          </a:p>
          <a:p>
            <a:pPr>
              <a:buFont typeface="Wingdings" panose="05000000000000000000" pitchFamily="2" charset="2"/>
              <a:buChar char="§"/>
            </a:pPr>
            <a:r>
              <a:rPr lang="en-US" sz="2400" dirty="0"/>
              <a:t> Baseband digital signal processing (200samples/s)</a:t>
            </a:r>
          </a:p>
          <a:p>
            <a:pPr lvl="1">
              <a:buFont typeface="Wingdings" panose="05000000000000000000" pitchFamily="2" charset="2"/>
              <a:buChar char="§"/>
            </a:pPr>
            <a:r>
              <a:rPr lang="en-US" sz="2400" dirty="0"/>
              <a:t>ASK decoder, packet disassembly, CRC, FEC </a:t>
            </a:r>
          </a:p>
          <a:p>
            <a:pPr lvl="1">
              <a:buFont typeface="Wingdings" panose="05000000000000000000" pitchFamily="2" charset="2"/>
              <a:buChar char="§"/>
            </a:pPr>
            <a:r>
              <a:rPr lang="en-US" sz="2400" dirty="0"/>
              <a:t>ASK encoder</a:t>
            </a:r>
          </a:p>
          <a:p>
            <a:pPr lvl="1">
              <a:buFont typeface="Wingdings" panose="05000000000000000000" pitchFamily="2" charset="2"/>
              <a:buChar char="§"/>
            </a:pPr>
            <a:r>
              <a:rPr lang="en-US" sz="2400" dirty="0"/>
              <a:t>ALC automatic level control (constant output power)</a:t>
            </a:r>
          </a:p>
          <a:p>
            <a:pPr>
              <a:buFont typeface="Wingdings" panose="05000000000000000000" pitchFamily="2" charset="2"/>
              <a:buChar char="§"/>
            </a:pPr>
            <a:r>
              <a:rPr lang="en-US" sz="2400" dirty="0"/>
              <a:t> Squelch activation </a:t>
            </a:r>
          </a:p>
          <a:p>
            <a:pPr marL="201168" lvl="1" indent="0">
              <a:buNone/>
            </a:pPr>
            <a:r>
              <a:rPr lang="en-US" sz="2400" dirty="0"/>
              <a:t>(if nobody uses the transponder, we send solar power to bat)</a:t>
            </a:r>
          </a:p>
          <a:p>
            <a:pPr>
              <a:buFont typeface="Wingdings" panose="05000000000000000000" pitchFamily="2" charset="2"/>
              <a:buChar char="§"/>
            </a:pPr>
            <a:endParaRPr lang="en-US" sz="2800" dirty="0"/>
          </a:p>
          <a:p>
            <a:pPr marL="0" indent="0">
              <a:buNone/>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086E620D-AA12-4B56-A1B8-44362DD524A2}"/>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427485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O</a:t>
            </a:r>
            <a:r>
              <a:rPr lang="es-ES" dirty="0"/>
              <a:t>n-</a:t>
            </a:r>
            <a:r>
              <a:rPr lang="es-ES" dirty="0" err="1"/>
              <a:t>board</a:t>
            </a:r>
            <a:r>
              <a:rPr lang="es-ES" dirty="0"/>
              <a:t> </a:t>
            </a:r>
            <a:r>
              <a:rPr lang="es-ES" dirty="0" err="1"/>
              <a:t>Processor</a:t>
            </a:r>
            <a:r>
              <a:rPr lang="es-ES" dirty="0"/>
              <a:t> </a:t>
            </a:r>
            <a:endParaRPr lang="en-US"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086E620D-AA12-4B56-A1B8-44362DD524A2}"/>
              </a:ext>
            </a:extLst>
          </p:cNvPr>
          <p:cNvPicPr>
            <a:picLocks noChangeAspect="1"/>
          </p:cNvPicPr>
          <p:nvPr/>
        </p:nvPicPr>
        <p:blipFill>
          <a:blip r:embed="rId3"/>
          <a:stretch>
            <a:fillRect/>
          </a:stretch>
        </p:blipFill>
        <p:spPr>
          <a:xfrm>
            <a:off x="9646233" y="5003733"/>
            <a:ext cx="1141871" cy="1150715"/>
          </a:xfrm>
          <a:prstGeom prst="rect">
            <a:avLst/>
          </a:prstGeom>
        </p:spPr>
      </p:pic>
      <p:pic>
        <p:nvPicPr>
          <p:cNvPr id="8" name="Imagen 5">
            <a:extLst>
              <a:ext uri="{FF2B5EF4-FFF2-40B4-BE49-F238E27FC236}">
                <a16:creationId xmlns:a16="http://schemas.microsoft.com/office/drawing/2014/main" id="{94031EA4-C056-46E1-816B-BA321361E6DA}"/>
              </a:ext>
            </a:extLst>
          </p:cNvPr>
          <p:cNvPicPr>
            <a:picLocks noChangeAspect="1"/>
          </p:cNvPicPr>
          <p:nvPr/>
        </p:nvPicPr>
        <p:blipFill>
          <a:blip r:embed="rId4"/>
          <a:stretch>
            <a:fillRect/>
          </a:stretch>
        </p:blipFill>
        <p:spPr>
          <a:xfrm>
            <a:off x="239695" y="1763994"/>
            <a:ext cx="9551263" cy="4473613"/>
          </a:xfrm>
          <a:prstGeom prst="rect">
            <a:avLst/>
          </a:prstGeom>
        </p:spPr>
      </p:pic>
      <p:sp>
        <p:nvSpPr>
          <p:cNvPr id="9" name="Título 1">
            <a:extLst>
              <a:ext uri="{FF2B5EF4-FFF2-40B4-BE49-F238E27FC236}">
                <a16:creationId xmlns:a16="http://schemas.microsoft.com/office/drawing/2014/main" id="{9AFAB6E7-5A80-4876-8022-868D1A3E510E}"/>
              </a:ext>
            </a:extLst>
          </p:cNvPr>
          <p:cNvSpPr txBox="1">
            <a:spLocks/>
          </p:cNvSpPr>
          <p:nvPr/>
        </p:nvSpPr>
        <p:spPr>
          <a:xfrm>
            <a:off x="9700723" y="1605246"/>
            <a:ext cx="3213100" cy="1765300"/>
          </a:xfrm>
          <a:prstGeom prst="rect">
            <a:avLst/>
          </a:prstGeom>
        </p:spPr>
        <p:txBody>
          <a:bodyPr vert="horz" lIns="91440" tIns="45720" rIns="91440" bIns="45720" rtlCol="0" anchor="b">
            <a:normAutofit fontScale="6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br>
              <a:rPr lang="es-ES"/>
            </a:br>
            <a:r>
              <a:rPr lang="es-ES"/>
              <a:t>EASAT2</a:t>
            </a:r>
            <a:br>
              <a:rPr lang="es-ES"/>
            </a:br>
            <a:r>
              <a:rPr lang="es-ES"/>
              <a:t>analog-digital</a:t>
            </a:r>
            <a:br>
              <a:rPr lang="es-ES"/>
            </a:br>
            <a:r>
              <a:rPr lang="es-ES"/>
              <a:t>signal chain</a:t>
            </a:r>
            <a:br>
              <a:rPr lang="es-ES"/>
            </a:br>
            <a:endParaRPr lang="es-ES" dirty="0"/>
          </a:p>
        </p:txBody>
      </p:sp>
    </p:spTree>
    <p:extLst>
      <p:ext uri="{BB962C8B-B14F-4D97-AF65-F5344CB8AC3E}">
        <p14:creationId xmlns:p14="http://schemas.microsoft.com/office/powerpoint/2010/main" val="2263821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EPS – Circuit Board</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7" name="Picture 6">
            <a:extLst>
              <a:ext uri="{FF2B5EF4-FFF2-40B4-BE49-F238E27FC236}">
                <a16:creationId xmlns:a16="http://schemas.microsoft.com/office/drawing/2014/main" id="{7C7113B3-EDA1-4431-936E-464E11AE0AAE}"/>
              </a:ext>
            </a:extLst>
          </p:cNvPr>
          <p:cNvPicPr/>
          <p:nvPr/>
        </p:nvPicPr>
        <p:blipFill rotWithShape="1">
          <a:blip r:embed="rId3"/>
          <a:srcRect l="13898" t="9876" r="19231" b="5754"/>
          <a:stretch/>
        </p:blipFill>
        <p:spPr bwMode="auto">
          <a:xfrm>
            <a:off x="848366" y="1773936"/>
            <a:ext cx="8304778" cy="450671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9F0F8EDE-D7D8-43A3-BCB1-71968FCC49B9}"/>
              </a:ext>
            </a:extLst>
          </p:cNvPr>
          <p:cNvPicPr>
            <a:picLocks noChangeAspect="1"/>
          </p:cNvPicPr>
          <p:nvPr/>
        </p:nvPicPr>
        <p:blipFill>
          <a:blip r:embed="rId4"/>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46100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4EFFC-DDCD-45E8-BB79-94C9E0BE3D5D}"/>
              </a:ext>
            </a:extLst>
          </p:cNvPr>
          <p:cNvSpPr>
            <a:spLocks noGrp="1"/>
          </p:cNvSpPr>
          <p:nvPr>
            <p:ph type="title"/>
          </p:nvPr>
        </p:nvSpPr>
        <p:spPr/>
        <p:txBody>
          <a:bodyPr/>
          <a:lstStyle/>
          <a:p>
            <a:r>
              <a:rPr lang="en-US" dirty="0"/>
              <a:t>Project Description</a:t>
            </a:r>
          </a:p>
        </p:txBody>
      </p:sp>
      <p:pic>
        <p:nvPicPr>
          <p:cNvPr id="7" name="Imagen 5" descr="Imagen que contiene objeto, foto&#10;&#10;Descripción generada con confianza alta">
            <a:extLst>
              <a:ext uri="{FF2B5EF4-FFF2-40B4-BE49-F238E27FC236}">
                <a16:creationId xmlns:a16="http://schemas.microsoft.com/office/drawing/2014/main" id="{0CB4A370-81F0-429A-A9B7-9140939E62F5}"/>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1A9A6D62-3A48-492D-AC66-E88827437DFF}"/>
              </a:ext>
            </a:extLst>
          </p:cNvPr>
          <p:cNvSpPr>
            <a:spLocks noGrp="1"/>
          </p:cNvSpPr>
          <p:nvPr>
            <p:ph idx="1"/>
          </p:nvPr>
        </p:nvSpPr>
        <p:spPr/>
        <p:txBody>
          <a:bodyPr>
            <a:normAutofit/>
          </a:bodyPr>
          <a:lstStyle/>
          <a:p>
            <a:pPr>
              <a:buFont typeface="Wingdings" panose="05000000000000000000" pitchFamily="2" charset="2"/>
              <a:buChar char="§"/>
            </a:pPr>
            <a:r>
              <a:rPr lang="en-US" sz="2400" dirty="0"/>
              <a:t> Made by UEM Undergrad Students and AMSAT EA Radio Amateurs </a:t>
            </a:r>
          </a:p>
          <a:p>
            <a:pPr>
              <a:buFont typeface="Wingdings" panose="05000000000000000000" pitchFamily="2" charset="2"/>
              <a:buChar char="§"/>
            </a:pPr>
            <a:r>
              <a:rPr lang="en-US" sz="2400" dirty="0"/>
              <a:t> Low Earth Orbit satellite for voice communications </a:t>
            </a:r>
          </a:p>
          <a:p>
            <a:pPr lvl="1">
              <a:buFont typeface="Wingdings" panose="05000000000000000000" pitchFamily="2" charset="2"/>
              <a:buChar char="§"/>
            </a:pPr>
            <a:r>
              <a:rPr lang="en-US" sz="2000" dirty="0"/>
              <a:t> Intended for FM handheld transceivers </a:t>
            </a:r>
          </a:p>
          <a:p>
            <a:pPr lvl="1">
              <a:buFont typeface="Wingdings" panose="05000000000000000000" pitchFamily="2" charset="2"/>
              <a:buChar char="§"/>
            </a:pPr>
            <a:endParaRPr lang="en-US" dirty="0"/>
          </a:p>
          <a:p>
            <a:endParaRPr lang="en-US" dirty="0"/>
          </a:p>
        </p:txBody>
      </p:sp>
      <p:pic>
        <p:nvPicPr>
          <p:cNvPr id="6" name="Picture 5">
            <a:extLst>
              <a:ext uri="{FF2B5EF4-FFF2-40B4-BE49-F238E27FC236}">
                <a16:creationId xmlns:a16="http://schemas.microsoft.com/office/drawing/2014/main" id="{70E01A1F-11D5-49E3-8556-D51FEDA7C9B4}"/>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916360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EPS – Solar Panels</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r>
              <a:rPr lang="en-US" sz="2400" dirty="0"/>
              <a:t> 4 x  AZUR 3G26.6  ~10k€</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 Generate ~1W each</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6" name="Picture 5">
            <a:extLst>
              <a:ext uri="{FF2B5EF4-FFF2-40B4-BE49-F238E27FC236}">
                <a16:creationId xmlns:a16="http://schemas.microsoft.com/office/drawing/2014/main" id="{5323ECBE-A33F-4A3F-9DB4-837182DDF405}"/>
              </a:ext>
            </a:extLst>
          </p:cNvPr>
          <p:cNvPicPr>
            <a:picLocks noChangeAspect="1"/>
          </p:cNvPicPr>
          <p:nvPr/>
        </p:nvPicPr>
        <p:blipFill rotWithShape="1">
          <a:blip r:embed="rId3"/>
          <a:srcRect b="23502"/>
          <a:stretch/>
        </p:blipFill>
        <p:spPr>
          <a:xfrm>
            <a:off x="4453185" y="1792852"/>
            <a:ext cx="7450409" cy="3220247"/>
          </a:xfrm>
          <a:prstGeom prst="rect">
            <a:avLst/>
          </a:prstGeom>
        </p:spPr>
      </p:pic>
      <p:pic>
        <p:nvPicPr>
          <p:cNvPr id="7" name="Picture 6">
            <a:extLst>
              <a:ext uri="{FF2B5EF4-FFF2-40B4-BE49-F238E27FC236}">
                <a16:creationId xmlns:a16="http://schemas.microsoft.com/office/drawing/2014/main" id="{75BB35CC-16A8-426E-B294-E9966162ECE7}"/>
              </a:ext>
            </a:extLst>
          </p:cNvPr>
          <p:cNvPicPr>
            <a:picLocks noChangeAspect="1"/>
          </p:cNvPicPr>
          <p:nvPr/>
        </p:nvPicPr>
        <p:blipFill>
          <a:blip r:embed="rId4"/>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891981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EPS – Testing</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10" name="Picture 9">
            <a:extLst>
              <a:ext uri="{FF2B5EF4-FFF2-40B4-BE49-F238E27FC236}">
                <a16:creationId xmlns:a16="http://schemas.microsoft.com/office/drawing/2014/main" id="{9F0F8EDE-D7D8-43A3-BCB1-71968FCC49B9}"/>
              </a:ext>
            </a:extLst>
          </p:cNvPr>
          <p:cNvPicPr>
            <a:picLocks noChangeAspect="1"/>
          </p:cNvPicPr>
          <p:nvPr/>
        </p:nvPicPr>
        <p:blipFill>
          <a:blip r:embed="rId3"/>
          <a:stretch>
            <a:fillRect/>
          </a:stretch>
        </p:blipFill>
        <p:spPr>
          <a:xfrm>
            <a:off x="9646233" y="5003733"/>
            <a:ext cx="1141871" cy="1150715"/>
          </a:xfrm>
          <a:prstGeom prst="rect">
            <a:avLst/>
          </a:prstGeom>
        </p:spPr>
      </p:pic>
      <p:pic>
        <p:nvPicPr>
          <p:cNvPr id="6" name="Picture 5">
            <a:extLst>
              <a:ext uri="{FF2B5EF4-FFF2-40B4-BE49-F238E27FC236}">
                <a16:creationId xmlns:a16="http://schemas.microsoft.com/office/drawing/2014/main" id="{DD3FFE5B-2223-46D7-830D-267ECF494311}"/>
              </a:ext>
            </a:extLst>
          </p:cNvPr>
          <p:cNvPicPr>
            <a:picLocks noChangeAspect="1"/>
          </p:cNvPicPr>
          <p:nvPr/>
        </p:nvPicPr>
        <p:blipFill>
          <a:blip r:embed="rId4"/>
          <a:stretch>
            <a:fillRect/>
          </a:stretch>
        </p:blipFill>
        <p:spPr>
          <a:xfrm>
            <a:off x="1097280" y="1978067"/>
            <a:ext cx="3025278" cy="4033704"/>
          </a:xfrm>
          <a:prstGeom prst="rect">
            <a:avLst/>
          </a:prstGeom>
        </p:spPr>
      </p:pic>
      <p:pic>
        <p:nvPicPr>
          <p:cNvPr id="9" name="Picture 8">
            <a:extLst>
              <a:ext uri="{FF2B5EF4-FFF2-40B4-BE49-F238E27FC236}">
                <a16:creationId xmlns:a16="http://schemas.microsoft.com/office/drawing/2014/main" id="{DB7131DC-51EE-4962-A3DD-D1AE846FC50A}"/>
              </a:ext>
            </a:extLst>
          </p:cNvPr>
          <p:cNvPicPr>
            <a:picLocks noChangeAspect="1"/>
          </p:cNvPicPr>
          <p:nvPr/>
        </p:nvPicPr>
        <p:blipFill>
          <a:blip r:embed="rId5"/>
          <a:stretch>
            <a:fillRect/>
          </a:stretch>
        </p:blipFill>
        <p:spPr>
          <a:xfrm>
            <a:off x="4613841" y="1978067"/>
            <a:ext cx="3025278" cy="4033704"/>
          </a:xfrm>
          <a:prstGeom prst="rect">
            <a:avLst/>
          </a:prstGeom>
        </p:spPr>
      </p:pic>
      <p:pic>
        <p:nvPicPr>
          <p:cNvPr id="12" name="Picture 11">
            <a:extLst>
              <a:ext uri="{FF2B5EF4-FFF2-40B4-BE49-F238E27FC236}">
                <a16:creationId xmlns:a16="http://schemas.microsoft.com/office/drawing/2014/main" id="{0C09B091-73AF-45EB-9DFC-43A7229506AA}"/>
              </a:ext>
            </a:extLst>
          </p:cNvPr>
          <p:cNvPicPr>
            <a:picLocks noChangeAspect="1"/>
          </p:cNvPicPr>
          <p:nvPr/>
        </p:nvPicPr>
        <p:blipFill>
          <a:blip r:embed="rId6"/>
          <a:stretch>
            <a:fillRect/>
          </a:stretch>
        </p:blipFill>
        <p:spPr>
          <a:xfrm rot="16200000">
            <a:off x="8522849" y="1496698"/>
            <a:ext cx="2921852" cy="3895803"/>
          </a:xfrm>
          <a:prstGeom prst="rect">
            <a:avLst/>
          </a:prstGeom>
        </p:spPr>
      </p:pic>
    </p:spTree>
    <p:extLst>
      <p:ext uri="{BB962C8B-B14F-4D97-AF65-F5344CB8AC3E}">
        <p14:creationId xmlns:p14="http://schemas.microsoft.com/office/powerpoint/2010/main" val="247963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sym typeface="Wingdings" panose="05000000000000000000" pitchFamily="2" charset="2"/>
              </a:rPr>
              <a:t>Linear Transponder </a:t>
            </a:r>
            <a:r>
              <a:rPr lang="en-US" dirty="0"/>
              <a:t>VHF </a:t>
            </a:r>
            <a:r>
              <a:rPr lang="en-US" dirty="0">
                <a:sym typeface="Wingdings" panose="05000000000000000000" pitchFamily="2" charset="2"/>
              </a:rPr>
              <a:t> UHF Circuit</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3"/>
          <a:stretch>
            <a:fillRect/>
          </a:stretch>
        </p:blipFill>
        <p:spPr>
          <a:xfrm>
            <a:off x="10788104" y="5003733"/>
            <a:ext cx="1150715" cy="1150715"/>
          </a:xfrm>
          <a:prstGeom prst="rect">
            <a:avLst/>
          </a:prstGeom>
        </p:spPr>
      </p:pic>
      <p:pic>
        <p:nvPicPr>
          <p:cNvPr id="7" name="Marcador de contenido 6">
            <a:extLst>
              <a:ext uri="{FF2B5EF4-FFF2-40B4-BE49-F238E27FC236}">
                <a16:creationId xmlns:a16="http://schemas.microsoft.com/office/drawing/2014/main" id="{D0FDF920-BD08-478D-A14A-CC78EEC6164A}"/>
              </a:ext>
            </a:extLst>
          </p:cNvPr>
          <p:cNvPicPr>
            <a:picLocks noChangeAspect="1"/>
          </p:cNvPicPr>
          <p:nvPr/>
        </p:nvPicPr>
        <p:blipFill>
          <a:blip r:embed="rId4"/>
          <a:stretch>
            <a:fillRect/>
          </a:stretch>
        </p:blipFill>
        <p:spPr>
          <a:xfrm>
            <a:off x="539015" y="1892136"/>
            <a:ext cx="7379820" cy="4164449"/>
          </a:xfrm>
          <a:prstGeom prst="rect">
            <a:avLst/>
          </a:prstGeom>
        </p:spPr>
      </p:pic>
      <p:pic>
        <p:nvPicPr>
          <p:cNvPr id="9" name="Picture 8">
            <a:extLst>
              <a:ext uri="{FF2B5EF4-FFF2-40B4-BE49-F238E27FC236}">
                <a16:creationId xmlns:a16="http://schemas.microsoft.com/office/drawing/2014/main" id="{08A348B2-298B-49B2-ADEC-8A1510FA9CB6}"/>
              </a:ext>
            </a:extLst>
          </p:cNvPr>
          <p:cNvPicPr>
            <a:picLocks noChangeAspect="1"/>
          </p:cNvPicPr>
          <p:nvPr/>
        </p:nvPicPr>
        <p:blipFill rotWithShape="1">
          <a:blip r:embed="rId5"/>
          <a:srcRect l="18100"/>
          <a:stretch/>
        </p:blipFill>
        <p:spPr>
          <a:xfrm>
            <a:off x="8318035" y="1931012"/>
            <a:ext cx="3196303" cy="2927018"/>
          </a:xfrm>
          <a:prstGeom prst="rect">
            <a:avLst/>
          </a:prstGeom>
        </p:spPr>
      </p:pic>
      <p:pic>
        <p:nvPicPr>
          <p:cNvPr id="8" name="Picture 7">
            <a:extLst>
              <a:ext uri="{FF2B5EF4-FFF2-40B4-BE49-F238E27FC236}">
                <a16:creationId xmlns:a16="http://schemas.microsoft.com/office/drawing/2014/main" id="{CB04DB0C-6F61-4597-9751-21B7ED4ADFA3}"/>
              </a:ext>
            </a:extLst>
          </p:cNvPr>
          <p:cNvPicPr>
            <a:picLocks noChangeAspect="1"/>
          </p:cNvPicPr>
          <p:nvPr/>
        </p:nvPicPr>
        <p:blipFill>
          <a:blip r:embed="rId6"/>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654710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sym typeface="Wingdings" panose="05000000000000000000" pitchFamily="2" charset="2"/>
              </a:rPr>
              <a:t>Stirling Engine</a:t>
            </a:r>
            <a:endParaRPr lang="en-US" dirty="0"/>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3"/>
          <a:stretch>
            <a:fillRect/>
          </a:stretch>
        </p:blipFill>
        <p:spPr>
          <a:xfrm>
            <a:off x="10788104" y="5003733"/>
            <a:ext cx="1150715" cy="1150715"/>
          </a:xfrm>
          <a:prstGeom prst="rect">
            <a:avLst/>
          </a:prstGeom>
        </p:spPr>
      </p:pic>
      <p:sp>
        <p:nvSpPr>
          <p:cNvPr id="8" name="Content Placeholder 3">
            <a:extLst>
              <a:ext uri="{FF2B5EF4-FFF2-40B4-BE49-F238E27FC236}">
                <a16:creationId xmlns:a16="http://schemas.microsoft.com/office/drawing/2014/main" id="{BC10FD23-F5FF-4AFF-943A-4B033CE467FB}"/>
              </a:ext>
            </a:extLst>
          </p:cNvPr>
          <p:cNvSpPr txBox="1">
            <a:spLocks/>
          </p:cNvSpPr>
          <p:nvPr/>
        </p:nvSpPr>
        <p:spPr>
          <a:xfrm>
            <a:off x="1097280" y="1845733"/>
            <a:ext cx="10058400" cy="43983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 Difference in Temperature between the inside and the outside of the MLI to generate power &amp; dissipate heat</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 Free Piston Stirling Engine</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 Design currently on hold</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 Peltier Module could be used instead</a:t>
            </a:r>
          </a:p>
        </p:txBody>
      </p:sp>
      <p:pic>
        <p:nvPicPr>
          <p:cNvPr id="10" name="Imagen 27">
            <a:extLst>
              <a:ext uri="{FF2B5EF4-FFF2-40B4-BE49-F238E27FC236}">
                <a16:creationId xmlns:a16="http://schemas.microsoft.com/office/drawing/2014/main" id="{6C1F965E-B9E8-488D-A43D-626CF765D955}"/>
              </a:ext>
            </a:extLst>
          </p:cNvPr>
          <p:cNvPicPr/>
          <p:nvPr/>
        </p:nvPicPr>
        <p:blipFill rotWithShape="1">
          <a:blip r:embed="rId4" cstate="print">
            <a:extLst>
              <a:ext uri="{28A0092B-C50C-407E-A947-70E740481C1C}">
                <a14:useLocalDpi xmlns:a14="http://schemas.microsoft.com/office/drawing/2010/main" val="0"/>
              </a:ext>
            </a:extLst>
          </a:blip>
          <a:srcRect l="28568"/>
          <a:stretch/>
        </p:blipFill>
        <p:spPr bwMode="auto">
          <a:xfrm>
            <a:off x="6492478" y="2344779"/>
            <a:ext cx="3010477" cy="2602879"/>
          </a:xfrm>
          <a:prstGeom prst="rect">
            <a:avLst/>
          </a:prstGeom>
          <a:noFill/>
          <a:ln>
            <a:noFill/>
          </a:ln>
          <a:extLst>
            <a:ext uri="{53640926-AAD7-44D8-BBD7-CCE9431645EC}">
              <a14:shadowObscured xmlns:a14="http://schemas.microsoft.com/office/drawing/2010/main"/>
            </a:ext>
          </a:extLst>
        </p:spPr>
      </p:pic>
      <p:pic>
        <p:nvPicPr>
          <p:cNvPr id="11266" name="Picture 2" descr="Image result for peltier">
            <a:extLst>
              <a:ext uri="{FF2B5EF4-FFF2-40B4-BE49-F238E27FC236}">
                <a16:creationId xmlns:a16="http://schemas.microsoft.com/office/drawing/2014/main" id="{C876FCFD-3BBA-4178-84E2-45B12D843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167" y="5175192"/>
            <a:ext cx="1028336" cy="1028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C259299-E841-4C34-A150-2DCA161988CB}"/>
              </a:ext>
            </a:extLst>
          </p:cNvPr>
          <p:cNvPicPr>
            <a:picLocks noChangeAspect="1"/>
          </p:cNvPicPr>
          <p:nvPr/>
        </p:nvPicPr>
        <p:blipFill>
          <a:blip r:embed="rId6"/>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4149739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Thermal Design – Preliminary Simulation</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grpSp>
        <p:nvGrpSpPr>
          <p:cNvPr id="8" name="Grupo 5">
            <a:extLst>
              <a:ext uri="{FF2B5EF4-FFF2-40B4-BE49-F238E27FC236}">
                <a16:creationId xmlns:a16="http://schemas.microsoft.com/office/drawing/2014/main" id="{7482294E-1A8A-4721-8553-8C01A380A1A4}"/>
              </a:ext>
            </a:extLst>
          </p:cNvPr>
          <p:cNvGrpSpPr>
            <a:grpSpLocks/>
          </p:cNvGrpSpPr>
          <p:nvPr/>
        </p:nvGrpSpPr>
        <p:grpSpPr>
          <a:xfrm>
            <a:off x="1306658" y="1879028"/>
            <a:ext cx="8255656" cy="3793765"/>
            <a:chOff x="0" y="1312881"/>
            <a:chExt cx="10641894" cy="4781550"/>
          </a:xfrm>
        </p:grpSpPr>
        <p:pic>
          <p:nvPicPr>
            <p:cNvPr id="9" name="Imagen 225">
              <a:extLst>
                <a:ext uri="{FF2B5EF4-FFF2-40B4-BE49-F238E27FC236}">
                  <a16:creationId xmlns:a16="http://schemas.microsoft.com/office/drawing/2014/main" id="{E4CD9F7C-8729-4EC2-8905-E61A6874DA85}"/>
                </a:ext>
              </a:extLst>
            </p:cNvPr>
            <p:cNvPicPr>
              <a:picLocks noChangeAspect="1"/>
            </p:cNvPicPr>
            <p:nvPr/>
          </p:nvPicPr>
          <p:blipFill>
            <a:blip r:embed="rId3"/>
            <a:stretch>
              <a:fillRect/>
            </a:stretch>
          </p:blipFill>
          <p:spPr>
            <a:xfrm>
              <a:off x="0" y="1312881"/>
              <a:ext cx="3419475" cy="4772025"/>
            </a:xfrm>
            <a:prstGeom prst="rect">
              <a:avLst/>
            </a:prstGeom>
          </p:spPr>
        </p:pic>
        <p:pic>
          <p:nvPicPr>
            <p:cNvPr id="10" name="Imagen 226">
              <a:extLst>
                <a:ext uri="{FF2B5EF4-FFF2-40B4-BE49-F238E27FC236}">
                  <a16:creationId xmlns:a16="http://schemas.microsoft.com/office/drawing/2014/main" id="{CC415C6E-1EF6-41AE-94DF-5BFD3BAD8425}"/>
                </a:ext>
              </a:extLst>
            </p:cNvPr>
            <p:cNvPicPr>
              <a:picLocks noChangeAspect="1"/>
            </p:cNvPicPr>
            <p:nvPr/>
          </p:nvPicPr>
          <p:blipFill>
            <a:blip r:embed="rId4"/>
            <a:stretch>
              <a:fillRect/>
            </a:stretch>
          </p:blipFill>
          <p:spPr>
            <a:xfrm>
              <a:off x="3615972" y="1312881"/>
              <a:ext cx="3457575" cy="4762500"/>
            </a:xfrm>
            <a:prstGeom prst="rect">
              <a:avLst/>
            </a:prstGeom>
          </p:spPr>
        </p:pic>
        <p:pic>
          <p:nvPicPr>
            <p:cNvPr id="11" name="Imagen 227">
              <a:extLst>
                <a:ext uri="{FF2B5EF4-FFF2-40B4-BE49-F238E27FC236}">
                  <a16:creationId xmlns:a16="http://schemas.microsoft.com/office/drawing/2014/main" id="{AE91729B-4208-4522-BCB8-78FA12774367}"/>
                </a:ext>
              </a:extLst>
            </p:cNvPr>
            <p:cNvPicPr>
              <a:picLocks noChangeAspect="1"/>
            </p:cNvPicPr>
            <p:nvPr/>
          </p:nvPicPr>
          <p:blipFill>
            <a:blip r:embed="rId5"/>
            <a:stretch>
              <a:fillRect/>
            </a:stretch>
          </p:blipFill>
          <p:spPr>
            <a:xfrm>
              <a:off x="7270044" y="1312881"/>
              <a:ext cx="3371850" cy="4781550"/>
            </a:xfrm>
            <a:prstGeom prst="rect">
              <a:avLst/>
            </a:prstGeom>
          </p:spPr>
        </p:pic>
      </p:grpSp>
      <p:pic>
        <p:nvPicPr>
          <p:cNvPr id="12" name="Picture 11">
            <a:extLst>
              <a:ext uri="{FF2B5EF4-FFF2-40B4-BE49-F238E27FC236}">
                <a16:creationId xmlns:a16="http://schemas.microsoft.com/office/drawing/2014/main" id="{2B5F2789-90A4-4AF5-AC15-7E38787ED026}"/>
              </a:ext>
            </a:extLst>
          </p:cNvPr>
          <p:cNvPicPr>
            <a:picLocks noChangeAspect="1"/>
          </p:cNvPicPr>
          <p:nvPr/>
        </p:nvPicPr>
        <p:blipFill>
          <a:blip r:embed="rId6"/>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425636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Thermal Design – Stirling Simulation</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7171" name="Imagen 260">
            <a:extLst>
              <a:ext uri="{FF2B5EF4-FFF2-40B4-BE49-F238E27FC236}">
                <a16:creationId xmlns:a16="http://schemas.microsoft.com/office/drawing/2014/main" id="{65F49181-D35B-4E25-8359-90783FE71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748" y="2285976"/>
            <a:ext cx="3186633" cy="26608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Imagen 262">
            <a:extLst>
              <a:ext uri="{FF2B5EF4-FFF2-40B4-BE49-F238E27FC236}">
                <a16:creationId xmlns:a16="http://schemas.microsoft.com/office/drawing/2014/main" id="{16AE498C-C473-4ED8-83A2-0C9B942F5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52" y="2286767"/>
            <a:ext cx="3229550" cy="2660892"/>
          </a:xfrm>
          <a:prstGeom prst="rect">
            <a:avLst/>
          </a:prstGeom>
          <a:noFill/>
          <a:extLst>
            <a:ext uri="{909E8E84-426E-40DD-AFC4-6F175D3DCCD1}">
              <a14:hiddenFill xmlns:a14="http://schemas.microsoft.com/office/drawing/2010/main">
                <a:solidFill>
                  <a:srgbClr val="FFFFFF"/>
                </a:solidFill>
              </a14:hiddenFill>
            </a:ext>
          </a:extLst>
        </p:spPr>
      </p:pic>
      <p:pic>
        <p:nvPicPr>
          <p:cNvPr id="7169" name="Imagen 263">
            <a:extLst>
              <a:ext uri="{FF2B5EF4-FFF2-40B4-BE49-F238E27FC236}">
                <a16:creationId xmlns:a16="http://schemas.microsoft.com/office/drawing/2014/main" id="{2D8A7D27-9AFF-4EAA-B331-6452BD907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881" y="2285976"/>
            <a:ext cx="3167729" cy="26608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EB488490-7132-461A-8626-92296FBF0F85}"/>
              </a:ext>
            </a:extLst>
          </p:cNvPr>
          <p:cNvSpPr>
            <a:spLocks noChangeArrowheads="1"/>
          </p:cNvSpPr>
          <p:nvPr/>
        </p:nvSpPr>
        <p:spPr bwMode="auto">
          <a:xfrm>
            <a:off x="6006517" y="49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a:extLst>
              <a:ext uri="{FF2B5EF4-FFF2-40B4-BE49-F238E27FC236}">
                <a16:creationId xmlns:a16="http://schemas.microsoft.com/office/drawing/2014/main" id="{6C6D0E90-DFB8-4D8C-BE90-3637C4CD8E5D}"/>
              </a:ext>
            </a:extLst>
          </p:cNvPr>
          <p:cNvSpPr>
            <a:spLocks noChangeArrowheads="1"/>
          </p:cNvSpPr>
          <p:nvPr/>
        </p:nvSpPr>
        <p:spPr bwMode="auto">
          <a:xfrm>
            <a:off x="6006517" y="8076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61028242-C4A1-4E08-A658-320B6F1BEE9C}"/>
              </a:ext>
            </a:extLst>
          </p:cNvPr>
          <p:cNvPicPr>
            <a:picLocks noChangeAspect="1"/>
          </p:cNvPicPr>
          <p:nvPr/>
        </p:nvPicPr>
        <p:blipFill>
          <a:blip r:embed="rId6"/>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563820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Thermal Design – Electronics Temp.</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pic>
        <p:nvPicPr>
          <p:cNvPr id="12" name="Picture 11">
            <a:extLst>
              <a:ext uri="{FF2B5EF4-FFF2-40B4-BE49-F238E27FC236}">
                <a16:creationId xmlns:a16="http://schemas.microsoft.com/office/drawing/2014/main" id="{2B5F2789-90A4-4AF5-AC15-7E38787ED026}"/>
              </a:ext>
            </a:extLst>
          </p:cNvPr>
          <p:cNvPicPr>
            <a:picLocks noChangeAspect="1"/>
          </p:cNvPicPr>
          <p:nvPr/>
        </p:nvPicPr>
        <p:blipFill>
          <a:blip r:embed="rId3"/>
          <a:stretch>
            <a:fillRect/>
          </a:stretch>
        </p:blipFill>
        <p:spPr>
          <a:xfrm>
            <a:off x="9646233" y="5003733"/>
            <a:ext cx="1141871" cy="1150715"/>
          </a:xfrm>
          <a:prstGeom prst="rect">
            <a:avLst/>
          </a:prstGeom>
        </p:spPr>
      </p:pic>
      <p:graphicFrame>
        <p:nvGraphicFramePr>
          <p:cNvPr id="13" name="Gráfico 7">
            <a:extLst>
              <a:ext uri="{FF2B5EF4-FFF2-40B4-BE49-F238E27FC236}">
                <a16:creationId xmlns:a16="http://schemas.microsoft.com/office/drawing/2014/main" id="{F5CFF7FC-BE3B-411F-A2BD-023C2AB525E1}"/>
              </a:ext>
            </a:extLst>
          </p:cNvPr>
          <p:cNvGraphicFramePr/>
          <p:nvPr>
            <p:extLst>
              <p:ext uri="{D42A27DB-BD31-4B8C-83A1-F6EECF244321}">
                <p14:modId xmlns:p14="http://schemas.microsoft.com/office/powerpoint/2010/main" val="3378149269"/>
              </p:ext>
            </p:extLst>
          </p:nvPr>
        </p:nvGraphicFramePr>
        <p:xfrm>
          <a:off x="1838964" y="2048092"/>
          <a:ext cx="7561067" cy="37569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2770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Mechanical Design – 1</a:t>
            </a:r>
            <a:r>
              <a:rPr lang="en-US" baseline="30000" dirty="0"/>
              <a:t>st</a:t>
            </a:r>
            <a:r>
              <a:rPr lang="en-US" dirty="0"/>
              <a:t> Iteration </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pic>
        <p:nvPicPr>
          <p:cNvPr id="4" name="Imagen 3" descr="Imagen que contiene objeto, foto&#10;&#10;Descripción generada con confianza alta">
            <a:extLst>
              <a:ext uri="{FF2B5EF4-FFF2-40B4-BE49-F238E27FC236}">
                <a16:creationId xmlns:a16="http://schemas.microsoft.com/office/drawing/2014/main" id="{A4D5F5BB-6448-4D24-ADAD-D877B8E6ED27}"/>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6" name="Rectangle 4">
            <a:extLst>
              <a:ext uri="{FF2B5EF4-FFF2-40B4-BE49-F238E27FC236}">
                <a16:creationId xmlns:a16="http://schemas.microsoft.com/office/drawing/2014/main" id="{EB488490-7132-461A-8626-92296FBF0F85}"/>
              </a:ext>
            </a:extLst>
          </p:cNvPr>
          <p:cNvSpPr>
            <a:spLocks noChangeArrowheads="1"/>
          </p:cNvSpPr>
          <p:nvPr/>
        </p:nvSpPr>
        <p:spPr bwMode="auto">
          <a:xfrm>
            <a:off x="6006517" y="49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a:extLst>
              <a:ext uri="{FF2B5EF4-FFF2-40B4-BE49-F238E27FC236}">
                <a16:creationId xmlns:a16="http://schemas.microsoft.com/office/drawing/2014/main" id="{6C6D0E90-DFB8-4D8C-BE90-3637C4CD8E5D}"/>
              </a:ext>
            </a:extLst>
          </p:cNvPr>
          <p:cNvSpPr>
            <a:spLocks noChangeArrowheads="1"/>
          </p:cNvSpPr>
          <p:nvPr/>
        </p:nvSpPr>
        <p:spPr bwMode="auto">
          <a:xfrm>
            <a:off x="6006517" y="8076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61028242-C4A1-4E08-A658-320B6F1BEE9C}"/>
              </a:ext>
            </a:extLst>
          </p:cNvPr>
          <p:cNvPicPr>
            <a:picLocks noChangeAspect="1"/>
          </p:cNvPicPr>
          <p:nvPr/>
        </p:nvPicPr>
        <p:blipFill>
          <a:blip r:embed="rId3"/>
          <a:stretch>
            <a:fillRect/>
          </a:stretch>
        </p:blipFill>
        <p:spPr>
          <a:xfrm>
            <a:off x="9646233" y="5003733"/>
            <a:ext cx="1141871" cy="1150715"/>
          </a:xfrm>
          <a:prstGeom prst="rect">
            <a:avLst/>
          </a:prstGeom>
        </p:spPr>
      </p:pic>
      <p:pic>
        <p:nvPicPr>
          <p:cNvPr id="11" name="Picture 10">
            <a:extLst>
              <a:ext uri="{FF2B5EF4-FFF2-40B4-BE49-F238E27FC236}">
                <a16:creationId xmlns:a16="http://schemas.microsoft.com/office/drawing/2014/main" id="{1C7AB384-DED3-417D-B2AF-01693407AFB0}"/>
              </a:ext>
            </a:extLst>
          </p:cNvPr>
          <p:cNvPicPr/>
          <p:nvPr/>
        </p:nvPicPr>
        <p:blipFill rotWithShape="1">
          <a:blip r:embed="rId4">
            <a:extLst>
              <a:ext uri="{28A0092B-C50C-407E-A947-70E740481C1C}">
                <a14:useLocalDpi xmlns:a14="http://schemas.microsoft.com/office/drawing/2010/main" val="0"/>
              </a:ext>
            </a:extLst>
          </a:blip>
          <a:srcRect l="26382" t="23881" r="34756" b="34771"/>
          <a:stretch/>
        </p:blipFill>
        <p:spPr bwMode="auto">
          <a:xfrm>
            <a:off x="366841" y="1829472"/>
            <a:ext cx="4458656" cy="2294004"/>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FD953E8-95C8-440A-BD68-4806C606DDD8}"/>
              </a:ext>
            </a:extLst>
          </p:cNvPr>
          <p:cNvPicPr>
            <a:picLocks noChangeAspect="1"/>
          </p:cNvPicPr>
          <p:nvPr/>
        </p:nvPicPr>
        <p:blipFill>
          <a:blip r:embed="rId5"/>
          <a:stretch>
            <a:fillRect/>
          </a:stretch>
        </p:blipFill>
        <p:spPr>
          <a:xfrm>
            <a:off x="7331586" y="1816797"/>
            <a:ext cx="2244165" cy="4016401"/>
          </a:xfrm>
          <a:prstGeom prst="rect">
            <a:avLst/>
          </a:prstGeom>
        </p:spPr>
      </p:pic>
      <p:pic>
        <p:nvPicPr>
          <p:cNvPr id="10" name="Picture 9">
            <a:extLst>
              <a:ext uri="{FF2B5EF4-FFF2-40B4-BE49-F238E27FC236}">
                <a16:creationId xmlns:a16="http://schemas.microsoft.com/office/drawing/2014/main" id="{B61EE31C-254F-42A8-8CF1-2DCD7C0C63F8}"/>
              </a:ext>
            </a:extLst>
          </p:cNvPr>
          <p:cNvPicPr>
            <a:picLocks noChangeAspect="1"/>
          </p:cNvPicPr>
          <p:nvPr/>
        </p:nvPicPr>
        <p:blipFill>
          <a:blip r:embed="rId6"/>
          <a:stretch>
            <a:fillRect/>
          </a:stretch>
        </p:blipFill>
        <p:spPr>
          <a:xfrm>
            <a:off x="4973917" y="1816797"/>
            <a:ext cx="2244165" cy="4016402"/>
          </a:xfrm>
          <a:prstGeom prst="rect">
            <a:avLst/>
          </a:prstGeom>
        </p:spPr>
      </p:pic>
      <p:pic>
        <p:nvPicPr>
          <p:cNvPr id="16" name="Picture 15">
            <a:extLst>
              <a:ext uri="{FF2B5EF4-FFF2-40B4-BE49-F238E27FC236}">
                <a16:creationId xmlns:a16="http://schemas.microsoft.com/office/drawing/2014/main" id="{B6D9B851-8725-4398-B55D-4CE1FE7DF59E}"/>
              </a:ext>
            </a:extLst>
          </p:cNvPr>
          <p:cNvPicPr/>
          <p:nvPr/>
        </p:nvPicPr>
        <p:blipFill rotWithShape="1">
          <a:blip r:embed="rId7"/>
          <a:srcRect l="7890" r="21103"/>
          <a:stretch/>
        </p:blipFill>
        <p:spPr bwMode="auto">
          <a:xfrm>
            <a:off x="9931589" y="1834118"/>
            <a:ext cx="1954530" cy="2052955"/>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7A974946-A688-4027-A429-514AC836675A}"/>
              </a:ext>
            </a:extLst>
          </p:cNvPr>
          <p:cNvPicPr/>
          <p:nvPr/>
        </p:nvPicPr>
        <p:blipFill rotWithShape="1">
          <a:blip r:embed="rId8" cstate="print">
            <a:extLst>
              <a:ext uri="{28A0092B-C50C-407E-A947-70E740481C1C}">
                <a14:useLocalDpi xmlns:a14="http://schemas.microsoft.com/office/drawing/2010/main" val="0"/>
              </a:ext>
            </a:extLst>
          </a:blip>
          <a:srcRect l="17987" r="21637"/>
          <a:stretch/>
        </p:blipFill>
        <p:spPr bwMode="auto">
          <a:xfrm>
            <a:off x="1180835" y="4201253"/>
            <a:ext cx="2747551" cy="2014122"/>
          </a:xfrm>
          <a:prstGeom prst="rect">
            <a:avLst/>
          </a:prstGeom>
          <a:noFill/>
          <a:ln>
            <a:noFill/>
          </a:ln>
        </p:spPr>
      </p:pic>
    </p:spTree>
    <p:extLst>
      <p:ext uri="{BB962C8B-B14F-4D97-AF65-F5344CB8AC3E}">
        <p14:creationId xmlns:p14="http://schemas.microsoft.com/office/powerpoint/2010/main" val="1228816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EC18-C669-408D-ADC0-189ACA30D3D2}"/>
              </a:ext>
            </a:extLst>
          </p:cNvPr>
          <p:cNvSpPr>
            <a:spLocks noGrp="1"/>
          </p:cNvSpPr>
          <p:nvPr>
            <p:ph type="title"/>
          </p:nvPr>
        </p:nvSpPr>
        <p:spPr/>
        <p:txBody>
          <a:bodyPr/>
          <a:lstStyle/>
          <a:p>
            <a:r>
              <a:rPr lang="en-US" dirty="0"/>
              <a:t>Mechanical Design – 2</a:t>
            </a:r>
            <a:r>
              <a:rPr lang="en-US" baseline="30000" dirty="0"/>
              <a:t>nd</a:t>
            </a:r>
            <a:r>
              <a:rPr lang="en-US" dirty="0"/>
              <a:t> Iteration  </a:t>
            </a:r>
          </a:p>
        </p:txBody>
      </p:sp>
      <p:sp>
        <p:nvSpPr>
          <p:cNvPr id="3" name="Content Placeholder 2">
            <a:extLst>
              <a:ext uri="{FF2B5EF4-FFF2-40B4-BE49-F238E27FC236}">
                <a16:creationId xmlns:a16="http://schemas.microsoft.com/office/drawing/2014/main" id="{A96A0703-2F38-46CE-A28B-7695A9EAE3E3}"/>
              </a:ext>
            </a:extLst>
          </p:cNvPr>
          <p:cNvSpPr>
            <a:spLocks noGrp="1"/>
          </p:cNvSpPr>
          <p:nvPr>
            <p:ph idx="1"/>
          </p:nvPr>
        </p:nvSpPr>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sp>
        <p:nvSpPr>
          <p:cNvPr id="6" name="Rectangle 4">
            <a:extLst>
              <a:ext uri="{FF2B5EF4-FFF2-40B4-BE49-F238E27FC236}">
                <a16:creationId xmlns:a16="http://schemas.microsoft.com/office/drawing/2014/main" id="{EB488490-7132-461A-8626-92296FBF0F85}"/>
              </a:ext>
            </a:extLst>
          </p:cNvPr>
          <p:cNvSpPr>
            <a:spLocks noChangeArrowheads="1"/>
          </p:cNvSpPr>
          <p:nvPr/>
        </p:nvSpPr>
        <p:spPr bwMode="auto">
          <a:xfrm>
            <a:off x="6006517" y="49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a:extLst>
              <a:ext uri="{FF2B5EF4-FFF2-40B4-BE49-F238E27FC236}">
                <a16:creationId xmlns:a16="http://schemas.microsoft.com/office/drawing/2014/main" id="{6C6D0E90-DFB8-4D8C-BE90-3637C4CD8E5D}"/>
              </a:ext>
            </a:extLst>
          </p:cNvPr>
          <p:cNvSpPr>
            <a:spLocks noChangeArrowheads="1"/>
          </p:cNvSpPr>
          <p:nvPr/>
        </p:nvSpPr>
        <p:spPr bwMode="auto">
          <a:xfrm>
            <a:off x="6006517" y="8076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5FB653FC-2A68-4D17-A8DD-0FADFFD11635}"/>
              </a:ext>
            </a:extLst>
          </p:cNvPr>
          <p:cNvPicPr>
            <a:picLocks noChangeAspect="1"/>
          </p:cNvPicPr>
          <p:nvPr/>
        </p:nvPicPr>
        <p:blipFill>
          <a:blip r:embed="rId2"/>
          <a:stretch>
            <a:fillRect/>
          </a:stretch>
        </p:blipFill>
        <p:spPr>
          <a:xfrm>
            <a:off x="51090" y="1809522"/>
            <a:ext cx="6766333" cy="4437365"/>
          </a:xfrm>
          <a:prstGeom prst="rect">
            <a:avLst/>
          </a:prstGeom>
        </p:spPr>
      </p:pic>
      <p:pic>
        <p:nvPicPr>
          <p:cNvPr id="12" name="Picture 11">
            <a:extLst>
              <a:ext uri="{FF2B5EF4-FFF2-40B4-BE49-F238E27FC236}">
                <a16:creationId xmlns:a16="http://schemas.microsoft.com/office/drawing/2014/main" id="{B31EFC0F-811F-4B36-9566-78D4110C28B0}"/>
              </a:ext>
            </a:extLst>
          </p:cNvPr>
          <p:cNvPicPr>
            <a:picLocks noChangeAspect="1"/>
          </p:cNvPicPr>
          <p:nvPr/>
        </p:nvPicPr>
        <p:blipFill>
          <a:blip r:embed="rId3"/>
          <a:stretch>
            <a:fillRect/>
          </a:stretch>
        </p:blipFill>
        <p:spPr>
          <a:xfrm>
            <a:off x="6096000" y="1846112"/>
            <a:ext cx="5900574" cy="3564586"/>
          </a:xfrm>
          <a:prstGeom prst="rect">
            <a:avLst/>
          </a:prstGeom>
        </p:spPr>
      </p:pic>
      <p:pic>
        <p:nvPicPr>
          <p:cNvPr id="11" name="Imagen 3" descr="Imagen que contiene objeto, foto&#10;&#10;Descripción generada con confianza alta">
            <a:extLst>
              <a:ext uri="{FF2B5EF4-FFF2-40B4-BE49-F238E27FC236}">
                <a16:creationId xmlns:a16="http://schemas.microsoft.com/office/drawing/2014/main" id="{461A585B-B80A-484B-9B4B-888AF9D2184E}"/>
              </a:ext>
            </a:extLst>
          </p:cNvPr>
          <p:cNvPicPr>
            <a:picLocks noChangeAspect="1"/>
          </p:cNvPicPr>
          <p:nvPr/>
        </p:nvPicPr>
        <p:blipFill>
          <a:blip r:embed="rId4"/>
          <a:stretch>
            <a:fillRect/>
          </a:stretch>
        </p:blipFill>
        <p:spPr>
          <a:xfrm>
            <a:off x="10788104" y="5003733"/>
            <a:ext cx="1150715" cy="1150715"/>
          </a:xfrm>
          <a:prstGeom prst="rect">
            <a:avLst/>
          </a:prstGeom>
        </p:spPr>
      </p:pic>
      <p:pic>
        <p:nvPicPr>
          <p:cNvPr id="13" name="Picture 12">
            <a:extLst>
              <a:ext uri="{FF2B5EF4-FFF2-40B4-BE49-F238E27FC236}">
                <a16:creationId xmlns:a16="http://schemas.microsoft.com/office/drawing/2014/main" id="{9108DFEA-ECC3-4A09-AB26-695DE946F1B3}"/>
              </a:ext>
            </a:extLst>
          </p:cNvPr>
          <p:cNvPicPr>
            <a:picLocks noChangeAspect="1"/>
          </p:cNvPicPr>
          <p:nvPr/>
        </p:nvPicPr>
        <p:blipFill>
          <a:blip r:embed="rId5"/>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702925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A3BAC-5C9B-490C-8460-AAFC96C1D7A0}"/>
              </a:ext>
            </a:extLst>
          </p:cNvPr>
          <p:cNvSpPr>
            <a:spLocks noGrp="1"/>
          </p:cNvSpPr>
          <p:nvPr>
            <p:ph type="ctrTitle"/>
          </p:nvPr>
        </p:nvSpPr>
        <p:spPr>
          <a:xfrm>
            <a:off x="1065212" y="5120640"/>
            <a:ext cx="10058400" cy="822960"/>
          </a:xfrm>
        </p:spPr>
        <p:txBody>
          <a:bodyPr vert="horz" lIns="91440" tIns="45720" rIns="91440" bIns="45720" rtlCol="0">
            <a:normAutofit/>
          </a:bodyPr>
          <a:lstStyle/>
          <a:p>
            <a:r>
              <a:rPr lang="en-US" sz="3600" dirty="0">
                <a:solidFill>
                  <a:srgbClr val="FFFFFF"/>
                </a:solidFill>
              </a:rPr>
              <a:t>PocketQube Workshop 2019</a:t>
            </a:r>
          </a:p>
        </p:txBody>
      </p:sp>
      <p:pic>
        <p:nvPicPr>
          <p:cNvPr id="30" name="Imagen 29" descr="Imagen que contiene objeto, foto&#10;&#10;Descripción generada con confianza alta">
            <a:extLst>
              <a:ext uri="{FF2B5EF4-FFF2-40B4-BE49-F238E27FC236}">
                <a16:creationId xmlns:a16="http://schemas.microsoft.com/office/drawing/2014/main" id="{BDEA4C80-36BC-4879-AD85-1C75F108BA7E}"/>
              </a:ext>
            </a:extLst>
          </p:cNvPr>
          <p:cNvPicPr>
            <a:picLocks noChangeAspect="1"/>
          </p:cNvPicPr>
          <p:nvPr/>
        </p:nvPicPr>
        <p:blipFill>
          <a:blip r:embed="rId2"/>
          <a:stretch>
            <a:fillRect/>
          </a:stretch>
        </p:blipFill>
        <p:spPr>
          <a:xfrm>
            <a:off x="2164373" y="640080"/>
            <a:ext cx="3602736" cy="3602736"/>
          </a:xfrm>
          <a:prstGeom prst="rect">
            <a:avLst/>
          </a:prstGeom>
        </p:spPr>
      </p:pic>
      <p:pic>
        <p:nvPicPr>
          <p:cNvPr id="13" name="Picture 12">
            <a:extLst>
              <a:ext uri="{FF2B5EF4-FFF2-40B4-BE49-F238E27FC236}">
                <a16:creationId xmlns:a16="http://schemas.microsoft.com/office/drawing/2014/main" id="{A1E9BA12-1964-4F27-9641-40805EC16C24}"/>
              </a:ext>
            </a:extLst>
          </p:cNvPr>
          <p:cNvPicPr>
            <a:picLocks noChangeAspect="1"/>
          </p:cNvPicPr>
          <p:nvPr/>
        </p:nvPicPr>
        <p:blipFill>
          <a:blip r:embed="rId3"/>
          <a:stretch>
            <a:fillRect/>
          </a:stretch>
        </p:blipFill>
        <p:spPr>
          <a:xfrm>
            <a:off x="6424892" y="612177"/>
            <a:ext cx="3602735" cy="3630639"/>
          </a:xfrm>
          <a:prstGeom prst="rect">
            <a:avLst/>
          </a:prstGeom>
        </p:spPr>
      </p:pic>
      <p:sp>
        <p:nvSpPr>
          <p:cNvPr id="4" name="Subtitle 3">
            <a:extLst>
              <a:ext uri="{FF2B5EF4-FFF2-40B4-BE49-F238E27FC236}">
                <a16:creationId xmlns:a16="http://schemas.microsoft.com/office/drawing/2014/main" id="{C63D53AD-0154-47F0-A465-E9ADDDBCF7A0}"/>
              </a:ext>
            </a:extLst>
          </p:cNvPr>
          <p:cNvSpPr>
            <a:spLocks noGrp="1"/>
          </p:cNvSpPr>
          <p:nvPr>
            <p:ph type="subTitle" idx="1"/>
          </p:nvPr>
        </p:nvSpPr>
        <p:spPr>
          <a:xfrm>
            <a:off x="1100051" y="4571031"/>
            <a:ext cx="10058400" cy="1143000"/>
          </a:xfrm>
        </p:spPr>
        <p:txBody>
          <a:bodyPr/>
          <a:lstStyle/>
          <a:p>
            <a:pPr algn="ctr"/>
            <a:r>
              <a:rPr lang="en-US" dirty="0"/>
              <a:t>THANK YOU FOR YOUR ATTENTION</a:t>
            </a:r>
          </a:p>
          <a:p>
            <a:pPr algn="ctr"/>
            <a:r>
              <a:rPr lang="en-US" dirty="0"/>
              <a:t>FEEL FREE TO ASK ANY QUESTIONS</a:t>
            </a:r>
          </a:p>
        </p:txBody>
      </p:sp>
      <p:sp>
        <p:nvSpPr>
          <p:cNvPr id="12" name="Subtítulo 9">
            <a:extLst>
              <a:ext uri="{FF2B5EF4-FFF2-40B4-BE49-F238E27FC236}">
                <a16:creationId xmlns:a16="http://schemas.microsoft.com/office/drawing/2014/main" id="{C46B243D-BC0F-4444-8531-4C0EBCC694B4}"/>
              </a:ext>
            </a:extLst>
          </p:cNvPr>
          <p:cNvSpPr txBox="1">
            <a:spLocks/>
          </p:cNvSpPr>
          <p:nvPr/>
        </p:nvSpPr>
        <p:spPr>
          <a:xfrm>
            <a:off x="1395692" y="6372192"/>
            <a:ext cx="10058400" cy="543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s-ES" sz="1500" dirty="0">
                <a:solidFill>
                  <a:srgbClr val="FFFFFF"/>
                </a:solidFill>
              </a:rPr>
              <a:t>oriolcortes1995@Gmail.com 	</a:t>
            </a:r>
            <a:r>
              <a:rPr lang="es-ES" sz="1600" dirty="0"/>
              <a:t> </a:t>
            </a:r>
            <a:r>
              <a:rPr lang="es-ES" sz="1500" dirty="0">
                <a:solidFill>
                  <a:srgbClr val="FFFFFF"/>
                </a:solidFill>
              </a:rPr>
              <a:t>contacto@amsat-ea.org</a:t>
            </a:r>
          </a:p>
        </p:txBody>
      </p:sp>
    </p:spTree>
    <p:extLst>
      <p:ext uri="{BB962C8B-B14F-4D97-AF65-F5344CB8AC3E}">
        <p14:creationId xmlns:p14="http://schemas.microsoft.com/office/powerpoint/2010/main" val="232397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4EFFC-DDCD-45E8-BB79-94C9E0BE3D5D}"/>
              </a:ext>
            </a:extLst>
          </p:cNvPr>
          <p:cNvSpPr>
            <a:spLocks noGrp="1"/>
          </p:cNvSpPr>
          <p:nvPr>
            <p:ph type="title"/>
          </p:nvPr>
        </p:nvSpPr>
        <p:spPr/>
        <p:txBody>
          <a:bodyPr/>
          <a:lstStyle/>
          <a:p>
            <a:r>
              <a:rPr lang="en-US" dirty="0"/>
              <a:t>Project Description</a:t>
            </a:r>
          </a:p>
        </p:txBody>
      </p:sp>
      <p:pic>
        <p:nvPicPr>
          <p:cNvPr id="7" name="Imagen 5" descr="Imagen que contiene objeto, foto&#10;&#10;Descripción generada con confianza alta">
            <a:extLst>
              <a:ext uri="{FF2B5EF4-FFF2-40B4-BE49-F238E27FC236}">
                <a16:creationId xmlns:a16="http://schemas.microsoft.com/office/drawing/2014/main" id="{0CB4A370-81F0-429A-A9B7-9140939E62F5}"/>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1A9A6D62-3A48-492D-AC66-E88827437DFF}"/>
              </a:ext>
            </a:extLst>
          </p:cNvPr>
          <p:cNvSpPr>
            <a:spLocks noGrp="1"/>
          </p:cNvSpPr>
          <p:nvPr>
            <p:ph idx="1"/>
          </p:nvPr>
        </p:nvSpPr>
        <p:spPr/>
        <p:txBody>
          <a:bodyPr>
            <a:normAutofit/>
          </a:bodyPr>
          <a:lstStyle/>
          <a:p>
            <a:pPr>
              <a:buFont typeface="Wingdings" panose="05000000000000000000" pitchFamily="2" charset="2"/>
              <a:buChar char="§"/>
            </a:pPr>
            <a:r>
              <a:rPr lang="en-US" sz="2400" dirty="0"/>
              <a:t> Made by UEM Undergrad Students and AMSAT EA Radio Amateurs </a:t>
            </a:r>
          </a:p>
          <a:p>
            <a:pPr>
              <a:buFont typeface="Wingdings" panose="05000000000000000000" pitchFamily="2" charset="2"/>
              <a:buChar char="§"/>
            </a:pPr>
            <a:r>
              <a:rPr lang="en-US" sz="2400" dirty="0"/>
              <a:t> Low Earth Orbit satellite for voice communications </a:t>
            </a:r>
          </a:p>
          <a:p>
            <a:pPr lvl="1">
              <a:buFont typeface="Wingdings" panose="05000000000000000000" pitchFamily="2" charset="2"/>
              <a:buChar char="§"/>
            </a:pPr>
            <a:r>
              <a:rPr lang="en-US" sz="2000" dirty="0"/>
              <a:t> Intended for FM handheld transceivers </a:t>
            </a:r>
          </a:p>
          <a:p>
            <a:pPr>
              <a:buFont typeface="Wingdings" panose="05000000000000000000" pitchFamily="2" charset="2"/>
              <a:buChar char="§"/>
            </a:pPr>
            <a:r>
              <a:rPr lang="en-US" sz="2400" dirty="0"/>
              <a:t> PocketQube 2P 5x5x11.4cm + Base Plate (PocketQube Standard Issue 1)</a:t>
            </a:r>
          </a:p>
          <a:p>
            <a:pPr>
              <a:buFont typeface="Wingdings" panose="05000000000000000000" pitchFamily="2" charset="2"/>
              <a:buChar char="§"/>
            </a:pPr>
            <a:endParaRPr lang="en-US" sz="2400" dirty="0"/>
          </a:p>
          <a:p>
            <a:pPr marL="0" indent="0">
              <a:buNone/>
            </a:pPr>
            <a:endParaRPr lang="en-US" dirty="0"/>
          </a:p>
        </p:txBody>
      </p:sp>
      <p:pic>
        <p:nvPicPr>
          <p:cNvPr id="6" name="Picture 5">
            <a:extLst>
              <a:ext uri="{FF2B5EF4-FFF2-40B4-BE49-F238E27FC236}">
                <a16:creationId xmlns:a16="http://schemas.microsoft.com/office/drawing/2014/main" id="{70E01A1F-11D5-49E3-8556-D51FEDA7C9B4}"/>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670189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4EFFC-DDCD-45E8-BB79-94C9E0BE3D5D}"/>
              </a:ext>
            </a:extLst>
          </p:cNvPr>
          <p:cNvSpPr>
            <a:spLocks noGrp="1"/>
          </p:cNvSpPr>
          <p:nvPr>
            <p:ph type="title"/>
          </p:nvPr>
        </p:nvSpPr>
        <p:spPr/>
        <p:txBody>
          <a:bodyPr/>
          <a:lstStyle/>
          <a:p>
            <a:r>
              <a:rPr lang="en-US" dirty="0"/>
              <a:t>Project Description</a:t>
            </a:r>
          </a:p>
        </p:txBody>
      </p:sp>
      <p:pic>
        <p:nvPicPr>
          <p:cNvPr id="7" name="Imagen 5" descr="Imagen que contiene objeto, foto&#10;&#10;Descripción generada con confianza alta">
            <a:extLst>
              <a:ext uri="{FF2B5EF4-FFF2-40B4-BE49-F238E27FC236}">
                <a16:creationId xmlns:a16="http://schemas.microsoft.com/office/drawing/2014/main" id="{0CB4A370-81F0-429A-A9B7-9140939E62F5}"/>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1A9A6D62-3A48-492D-AC66-E88827437DFF}"/>
              </a:ext>
            </a:extLst>
          </p:cNvPr>
          <p:cNvSpPr>
            <a:spLocks noGrp="1"/>
          </p:cNvSpPr>
          <p:nvPr>
            <p:ph idx="1"/>
          </p:nvPr>
        </p:nvSpPr>
        <p:spPr/>
        <p:txBody>
          <a:bodyPr>
            <a:normAutofit/>
          </a:bodyPr>
          <a:lstStyle/>
          <a:p>
            <a:pPr>
              <a:buFont typeface="Wingdings" panose="05000000000000000000" pitchFamily="2" charset="2"/>
              <a:buChar char="§"/>
            </a:pPr>
            <a:r>
              <a:rPr lang="en-US" sz="2400" dirty="0"/>
              <a:t> Made by UEM Undergrad Students and AMSAT EA Radio Amateurs </a:t>
            </a:r>
          </a:p>
          <a:p>
            <a:pPr>
              <a:buFont typeface="Wingdings" panose="05000000000000000000" pitchFamily="2" charset="2"/>
              <a:buChar char="§"/>
            </a:pPr>
            <a:r>
              <a:rPr lang="en-US" sz="2400" dirty="0"/>
              <a:t> Low Earth Orbit satellite for voice communications </a:t>
            </a:r>
          </a:p>
          <a:p>
            <a:pPr lvl="1">
              <a:buFont typeface="Wingdings" panose="05000000000000000000" pitchFamily="2" charset="2"/>
              <a:buChar char="§"/>
            </a:pPr>
            <a:r>
              <a:rPr lang="en-US" sz="2000" dirty="0"/>
              <a:t> Intended for FM handheld transceivers </a:t>
            </a:r>
          </a:p>
          <a:p>
            <a:pPr>
              <a:buFont typeface="Wingdings" panose="05000000000000000000" pitchFamily="2" charset="2"/>
              <a:buChar char="§"/>
            </a:pPr>
            <a:r>
              <a:rPr lang="en-US" sz="2400" dirty="0"/>
              <a:t> PocketQube 2P 5x5x11.4cm + Base Plate (PocketQube Standard Issue 1)</a:t>
            </a:r>
          </a:p>
          <a:p>
            <a:pPr>
              <a:buFont typeface="Wingdings" panose="05000000000000000000" pitchFamily="2" charset="2"/>
              <a:buChar char="§"/>
            </a:pPr>
            <a:r>
              <a:rPr lang="en-US" sz="2400" dirty="0"/>
              <a:t> Use of COTS components </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marL="0" indent="0">
              <a:buNone/>
            </a:pPr>
            <a:endParaRPr lang="en-US" dirty="0"/>
          </a:p>
        </p:txBody>
      </p:sp>
      <p:pic>
        <p:nvPicPr>
          <p:cNvPr id="6" name="Picture 5">
            <a:extLst>
              <a:ext uri="{FF2B5EF4-FFF2-40B4-BE49-F238E27FC236}">
                <a16:creationId xmlns:a16="http://schemas.microsoft.com/office/drawing/2014/main" id="{70E01A1F-11D5-49E3-8556-D51FEDA7C9B4}"/>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148461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4EFFC-DDCD-45E8-BB79-94C9E0BE3D5D}"/>
              </a:ext>
            </a:extLst>
          </p:cNvPr>
          <p:cNvSpPr>
            <a:spLocks noGrp="1"/>
          </p:cNvSpPr>
          <p:nvPr>
            <p:ph type="title"/>
          </p:nvPr>
        </p:nvSpPr>
        <p:spPr/>
        <p:txBody>
          <a:bodyPr/>
          <a:lstStyle/>
          <a:p>
            <a:r>
              <a:rPr lang="en-US" dirty="0"/>
              <a:t>Project Description</a:t>
            </a:r>
          </a:p>
        </p:txBody>
      </p:sp>
      <p:pic>
        <p:nvPicPr>
          <p:cNvPr id="7" name="Imagen 5" descr="Imagen que contiene objeto, foto&#10;&#10;Descripción generada con confianza alta">
            <a:extLst>
              <a:ext uri="{FF2B5EF4-FFF2-40B4-BE49-F238E27FC236}">
                <a16:creationId xmlns:a16="http://schemas.microsoft.com/office/drawing/2014/main" id="{0CB4A370-81F0-429A-A9B7-9140939E62F5}"/>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1A9A6D62-3A48-492D-AC66-E88827437DFF}"/>
              </a:ext>
            </a:extLst>
          </p:cNvPr>
          <p:cNvSpPr>
            <a:spLocks noGrp="1"/>
          </p:cNvSpPr>
          <p:nvPr>
            <p:ph idx="1"/>
          </p:nvPr>
        </p:nvSpPr>
        <p:spPr/>
        <p:txBody>
          <a:bodyPr>
            <a:normAutofit/>
          </a:bodyPr>
          <a:lstStyle/>
          <a:p>
            <a:pPr>
              <a:buFont typeface="Wingdings" panose="05000000000000000000" pitchFamily="2" charset="2"/>
              <a:buChar char="§"/>
            </a:pPr>
            <a:r>
              <a:rPr lang="en-US" sz="2400" dirty="0"/>
              <a:t> Made by UEM Undergrad Students and AMSAT EA Radio Amateurs </a:t>
            </a:r>
          </a:p>
          <a:p>
            <a:pPr>
              <a:buFont typeface="Wingdings" panose="05000000000000000000" pitchFamily="2" charset="2"/>
              <a:buChar char="§"/>
            </a:pPr>
            <a:r>
              <a:rPr lang="en-US" sz="2400" dirty="0"/>
              <a:t> Low Earth Orbit satellite for voice communications </a:t>
            </a:r>
          </a:p>
          <a:p>
            <a:pPr lvl="1">
              <a:buFont typeface="Wingdings" panose="05000000000000000000" pitchFamily="2" charset="2"/>
              <a:buChar char="§"/>
            </a:pPr>
            <a:r>
              <a:rPr lang="en-US" sz="2000" dirty="0"/>
              <a:t> Intended for FM handheld transceivers </a:t>
            </a:r>
          </a:p>
          <a:p>
            <a:pPr>
              <a:buFont typeface="Wingdings" panose="05000000000000000000" pitchFamily="2" charset="2"/>
              <a:buChar char="§"/>
            </a:pPr>
            <a:r>
              <a:rPr lang="en-US" sz="2400" dirty="0"/>
              <a:t> PocketQube 2P 5x5x11.4cm + Base Plate (PocketQube Standard Issue 1)</a:t>
            </a:r>
          </a:p>
          <a:p>
            <a:pPr>
              <a:buFont typeface="Wingdings" panose="05000000000000000000" pitchFamily="2" charset="2"/>
              <a:buChar char="§"/>
            </a:pPr>
            <a:r>
              <a:rPr lang="en-US" sz="2400" dirty="0"/>
              <a:t> Use of COTS components </a:t>
            </a:r>
          </a:p>
          <a:p>
            <a:pPr>
              <a:buFont typeface="Wingdings" panose="05000000000000000000" pitchFamily="2" charset="2"/>
              <a:buChar char="§"/>
            </a:pPr>
            <a:r>
              <a:rPr lang="en-US" sz="2400" dirty="0"/>
              <a:t> Use of the difference of Temperatures of the Inside and Outside of the Structure to generate usable Power</a:t>
            </a:r>
          </a:p>
          <a:p>
            <a:pPr lvl="1">
              <a:buFont typeface="Wingdings" panose="05000000000000000000" pitchFamily="2" charset="2"/>
              <a:buChar char="§"/>
            </a:pPr>
            <a:r>
              <a:rPr lang="en-US" sz="2000" dirty="0"/>
              <a:t> Stirling Engine</a:t>
            </a:r>
          </a:p>
          <a:p>
            <a:pPr lvl="1">
              <a:buFont typeface="Wingdings" panose="05000000000000000000" pitchFamily="2" charset="2"/>
              <a:buChar char="§"/>
            </a:pPr>
            <a:r>
              <a:rPr lang="en-US" sz="2000" dirty="0"/>
              <a:t> Peltier / Thermoelectric Effect</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marL="0" indent="0">
              <a:buNone/>
            </a:pPr>
            <a:endParaRPr lang="en-US" dirty="0"/>
          </a:p>
        </p:txBody>
      </p:sp>
      <p:pic>
        <p:nvPicPr>
          <p:cNvPr id="6" name="Picture 5">
            <a:extLst>
              <a:ext uri="{FF2B5EF4-FFF2-40B4-BE49-F238E27FC236}">
                <a16:creationId xmlns:a16="http://schemas.microsoft.com/office/drawing/2014/main" id="{70E01A1F-11D5-49E3-8556-D51FEDA7C9B4}"/>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178540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Objectives of the Satellite</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dirty="0"/>
          </a:p>
        </p:txBody>
      </p:sp>
      <p:pic>
        <p:nvPicPr>
          <p:cNvPr id="8" name="Picture 7">
            <a:extLst>
              <a:ext uri="{FF2B5EF4-FFF2-40B4-BE49-F238E27FC236}">
                <a16:creationId xmlns:a16="http://schemas.microsoft.com/office/drawing/2014/main" id="{F4CB7DBC-DAB2-4E86-AAD2-F71DB50013DC}"/>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4076180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A41E9-898E-49CB-BDCF-566277D1F7D1}"/>
              </a:ext>
            </a:extLst>
          </p:cNvPr>
          <p:cNvSpPr>
            <a:spLocks noGrp="1"/>
          </p:cNvSpPr>
          <p:nvPr>
            <p:ph type="title"/>
          </p:nvPr>
        </p:nvSpPr>
        <p:spPr/>
        <p:txBody>
          <a:bodyPr/>
          <a:lstStyle/>
          <a:p>
            <a:r>
              <a:rPr lang="en-US" dirty="0"/>
              <a:t>Objectives of the Satellite</a:t>
            </a:r>
          </a:p>
        </p:txBody>
      </p:sp>
      <p:pic>
        <p:nvPicPr>
          <p:cNvPr id="6" name="Imagen 5" descr="Imagen que contiene objeto, foto&#10;&#10;Descripción generada con confianza alta">
            <a:extLst>
              <a:ext uri="{FF2B5EF4-FFF2-40B4-BE49-F238E27FC236}">
                <a16:creationId xmlns:a16="http://schemas.microsoft.com/office/drawing/2014/main" id="{7EFD987D-4AB2-4859-AD50-D3022F318B39}"/>
              </a:ext>
            </a:extLst>
          </p:cNvPr>
          <p:cNvPicPr>
            <a:picLocks noChangeAspect="1"/>
          </p:cNvPicPr>
          <p:nvPr/>
        </p:nvPicPr>
        <p:blipFill>
          <a:blip r:embed="rId2"/>
          <a:stretch>
            <a:fillRect/>
          </a:stretch>
        </p:blipFill>
        <p:spPr>
          <a:xfrm>
            <a:off x="10788104" y="5003733"/>
            <a:ext cx="1150715" cy="1150715"/>
          </a:xfrm>
          <a:prstGeom prst="rect">
            <a:avLst/>
          </a:prstGeom>
        </p:spPr>
      </p:pic>
      <p:sp>
        <p:nvSpPr>
          <p:cNvPr id="4" name="Content Placeholder 3">
            <a:extLst>
              <a:ext uri="{FF2B5EF4-FFF2-40B4-BE49-F238E27FC236}">
                <a16:creationId xmlns:a16="http://schemas.microsoft.com/office/drawing/2014/main" id="{ECEF24A7-491F-4BD7-90BC-11A0668176D9}"/>
              </a:ext>
            </a:extLst>
          </p:cNvPr>
          <p:cNvSpPr>
            <a:spLocks noGrp="1"/>
          </p:cNvSpPr>
          <p:nvPr>
            <p:ph idx="1"/>
          </p:nvPr>
        </p:nvSpPr>
        <p:spPr/>
        <p:txBody>
          <a:bodyPr/>
          <a:lstStyle/>
          <a:p>
            <a:pPr>
              <a:buFont typeface="Wingdings" panose="05000000000000000000" pitchFamily="2" charset="2"/>
              <a:buChar char="§"/>
            </a:pPr>
            <a:r>
              <a:rPr lang="en-US" sz="2400" dirty="0"/>
              <a:t> Learning &amp; Sharing (Open Source)</a:t>
            </a:r>
          </a:p>
          <a:p>
            <a:pPr lvl="1">
              <a:buFont typeface="Wingdings" panose="05000000000000000000" pitchFamily="2" charset="2"/>
              <a:buChar char="§"/>
            </a:pPr>
            <a:r>
              <a:rPr lang="en-US" sz="2200" dirty="0"/>
              <a:t> Made by Students and Radio Amateurs</a:t>
            </a:r>
          </a:p>
          <a:p>
            <a:pPr lvl="1">
              <a:buFont typeface="Wingdings" panose="05000000000000000000" pitchFamily="2" charset="2"/>
              <a:buChar char="§"/>
            </a:pPr>
            <a:endParaRPr lang="en-US" sz="2200" dirty="0"/>
          </a:p>
          <a:p>
            <a:pPr>
              <a:buFont typeface="Wingdings" panose="05000000000000000000" pitchFamily="2" charset="2"/>
              <a:buChar char="§"/>
            </a:pPr>
            <a:endParaRPr lang="en-US" dirty="0"/>
          </a:p>
        </p:txBody>
      </p:sp>
      <p:pic>
        <p:nvPicPr>
          <p:cNvPr id="8" name="Picture 7">
            <a:extLst>
              <a:ext uri="{FF2B5EF4-FFF2-40B4-BE49-F238E27FC236}">
                <a16:creationId xmlns:a16="http://schemas.microsoft.com/office/drawing/2014/main" id="{F4CB7DBC-DAB2-4E86-AAD2-F71DB50013DC}"/>
              </a:ext>
            </a:extLst>
          </p:cNvPr>
          <p:cNvPicPr>
            <a:picLocks noChangeAspect="1"/>
          </p:cNvPicPr>
          <p:nvPr/>
        </p:nvPicPr>
        <p:blipFill>
          <a:blip r:embed="rId3"/>
          <a:stretch>
            <a:fillRect/>
          </a:stretch>
        </p:blipFill>
        <p:spPr>
          <a:xfrm>
            <a:off x="9646233" y="5003733"/>
            <a:ext cx="1141871" cy="1150715"/>
          </a:xfrm>
          <a:prstGeom prst="rect">
            <a:avLst/>
          </a:prstGeom>
        </p:spPr>
      </p:pic>
    </p:spTree>
    <p:extLst>
      <p:ext uri="{BB962C8B-B14F-4D97-AF65-F5344CB8AC3E}">
        <p14:creationId xmlns:p14="http://schemas.microsoft.com/office/powerpoint/2010/main" val="382627697"/>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2560</TotalTime>
  <Words>1755</Words>
  <Application>Microsoft Office PowerPoint</Application>
  <PresentationFormat>Widescreen</PresentationFormat>
  <Paragraphs>235</Paragraphs>
  <Slides>49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Calibri</vt:lpstr>
      <vt:lpstr>Calibri Light</vt:lpstr>
      <vt:lpstr>Cambria Math</vt:lpstr>
      <vt:lpstr>Wingdings</vt:lpstr>
      <vt:lpstr>Retrospección</vt:lpstr>
      <vt:lpstr>PocketQube Workshop 2019</vt:lpstr>
      <vt:lpstr>Project Description</vt:lpstr>
      <vt:lpstr>Project Description</vt:lpstr>
      <vt:lpstr>Project Description</vt:lpstr>
      <vt:lpstr>Project Description</vt:lpstr>
      <vt:lpstr>Project Description</vt:lpstr>
      <vt:lpstr>Project Description</vt:lpstr>
      <vt:lpstr>Objectives of the Satellite</vt:lpstr>
      <vt:lpstr>Objectives of the Satellite</vt:lpstr>
      <vt:lpstr>Objectives of the Satellite</vt:lpstr>
      <vt:lpstr>Objectives of the Satellite</vt:lpstr>
      <vt:lpstr>Main Engineering Challenges</vt:lpstr>
      <vt:lpstr>Main Engineering Challenges</vt:lpstr>
      <vt:lpstr>Main Engineering Challenges</vt:lpstr>
      <vt:lpstr>Main Engineering Challenges</vt:lpstr>
      <vt:lpstr>Main Engineering Challenges</vt:lpstr>
      <vt:lpstr>Main Engineering Challenges</vt:lpstr>
      <vt:lpstr>Main Engineering Challenges</vt:lpstr>
      <vt:lpstr>EASAT-2 Solutions</vt:lpstr>
      <vt:lpstr>EASAT-2 Solutions</vt:lpstr>
      <vt:lpstr>EASAT-2 Solutions</vt:lpstr>
      <vt:lpstr>EASAT-2 Solutions</vt:lpstr>
      <vt:lpstr>EASAT-2 Solutions</vt:lpstr>
      <vt:lpstr>EASAT-2 Solutions</vt:lpstr>
      <vt:lpstr>EASAT-2 Solutions</vt:lpstr>
      <vt:lpstr>EASAT-2 Solutions</vt:lpstr>
      <vt:lpstr>Monopole Antennas</vt:lpstr>
      <vt:lpstr>Unfolding Mechanism of the Antennas</vt:lpstr>
      <vt:lpstr>ACS – Passive Magnetic Attitude Stabilization System</vt:lpstr>
      <vt:lpstr>ACS – Passive Magnetic Attitude Control</vt:lpstr>
      <vt:lpstr>ACS – Passive Magnetic Attitude Control</vt:lpstr>
      <vt:lpstr>On-board Processor </vt:lpstr>
      <vt:lpstr>On-board Processor </vt:lpstr>
      <vt:lpstr>On-board Processor </vt:lpstr>
      <vt:lpstr>On-board Processor </vt:lpstr>
      <vt:lpstr>On-board Processor </vt:lpstr>
      <vt:lpstr>On-board Processor </vt:lpstr>
      <vt:lpstr>On-board Processor </vt:lpstr>
      <vt:lpstr>EPS – Circuit Board</vt:lpstr>
      <vt:lpstr>EPS – Solar Panels</vt:lpstr>
      <vt:lpstr>EPS – Testing</vt:lpstr>
      <vt:lpstr>Linear Transponder VHF  UHF Circuit</vt:lpstr>
      <vt:lpstr>Stirling Engine</vt:lpstr>
      <vt:lpstr>Thermal Design – Preliminary Simulation</vt:lpstr>
      <vt:lpstr>Thermal Design – Stirling Simulation</vt:lpstr>
      <vt:lpstr>Thermal Design – Electronics Temp.</vt:lpstr>
      <vt:lpstr>Mechanical Design – 1st Iteration </vt:lpstr>
      <vt:lpstr>Mechanical Design – 2nd Iteration  </vt:lpstr>
      <vt:lpstr>PocketQube Workshop 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AVANCES UEM</dc:title>
  <dc:creator>FLAVIO GRILLO MARIN</dc:creator>
  <cp:lastModifiedBy>oriol cortes grau</cp:lastModifiedBy>
  <cp:revision>79</cp:revision>
  <dcterms:created xsi:type="dcterms:W3CDTF">2018-11-27T14:37:04Z</dcterms:created>
  <dcterms:modified xsi:type="dcterms:W3CDTF">2019-09-06T08:44:13Z</dcterms:modified>
</cp:coreProperties>
</file>