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 showSpecialPlsOnTitleSld="0">
  <p:sldMasterIdLst>
    <p:sldMasterId id="2147483696" r:id="rId4"/>
    <p:sldMasterId id="2147483697" r:id="rId5"/>
    <p:sldMasterId id="2147483698" r:id="rId6"/>
    <p:sldMasterId id="2147483699" r:id="rId7"/>
    <p:sldMasterId id="2147483700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1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20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11" Type="http://schemas.openxmlformats.org/officeDocument/2006/relationships/slide" Target="slides/slide2.xml"/><Relationship Id="rId33" Type="http://schemas.openxmlformats.org/officeDocument/2006/relationships/slide" Target="slides/slide24.xml"/><Relationship Id="rId10" Type="http://schemas.openxmlformats.org/officeDocument/2006/relationships/slide" Target="slides/slide1.xml"/><Relationship Id="rId32" Type="http://schemas.openxmlformats.org/officeDocument/2006/relationships/slide" Target="slides/slide23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392fbfbae_0_1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3392fbfbae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g3392fbfbae_0_16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436abc798d_0_18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436abc798d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g436abc798d_0_18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392fbfbae_0_1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3392fbfbae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g3392fbfbae_0_15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45a5746658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45a574665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g45a5746658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392fbfbae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g3392fbfbae_0_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392fbfbae_0_196:notes"/>
          <p:cNvSpPr/>
          <p:nvPr>
            <p:ph idx="2" type="sldImg"/>
          </p:nvPr>
        </p:nvSpPr>
        <p:spPr>
          <a:xfrm>
            <a:off x="381175" y="685791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3392fbfbae_0_196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Cluster 2 Customer (excluding Croatia sat)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3392fbfbae_0_2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3392fbfbae_0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g3392fbfbae_0_26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436abc798d_0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g436abc798d_0_28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3392fbfbae_0_321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1350" lIns="81350" spcFirstLastPara="1" rIns="81350" wrap="square" tIns="81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510" name="Google Shape;510;g3392fbfbae_0_321:notes"/>
          <p:cNvSpPr/>
          <p:nvPr>
            <p:ph idx="2" type="sldImg"/>
          </p:nvPr>
        </p:nvSpPr>
        <p:spPr>
          <a:xfrm>
            <a:off x="381175" y="685791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3392fbfbae_0_387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1350" lIns="81350" spcFirstLastPara="1" rIns="81350" wrap="square" tIns="81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517" name="Google Shape;517;g3392fbfbae_0_387:notes"/>
          <p:cNvSpPr/>
          <p:nvPr>
            <p:ph idx="2" type="sldImg"/>
          </p:nvPr>
        </p:nvSpPr>
        <p:spPr>
          <a:xfrm>
            <a:off x="381175" y="685791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392fbfbae_0_1:notes"/>
          <p:cNvSpPr/>
          <p:nvPr>
            <p:ph idx="2" type="sldImg"/>
          </p:nvPr>
        </p:nvSpPr>
        <p:spPr>
          <a:xfrm>
            <a:off x="381175" y="685791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3392fbfbae_0_1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3392fbfbae_0_28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3392fbfbae_0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g3392fbfbae_0_28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3392fbfbae_0_29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3392fbfbae_0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g3392fbfbae_0_29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45a5746658_0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45a574665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g45a5746658_0_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45a5746658_0_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45a574665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g45a5746658_0_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392fbfbae_0_18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3392fbfbae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g3392fbfbae_0_18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436abc798d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g436abc798d_0_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436abc798d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g436abc798d_0_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436abc798d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g436abc798d_0_10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392fbfbae_0_92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1350" lIns="81350" spcFirstLastPara="1" rIns="81350" wrap="square" tIns="81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424" name="Google Shape;424;g3392fbfbae_0_92:notes"/>
          <p:cNvSpPr/>
          <p:nvPr>
            <p:ph idx="2" type="sldImg"/>
          </p:nvPr>
        </p:nvSpPr>
        <p:spPr>
          <a:xfrm>
            <a:off x="381175" y="685791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392fbfbae_0_1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3392fbfbae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g3392fbfbae_0_17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392fbfbae_0_27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3392fbfbae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g3392fbfbae_0_27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7.jpg"/><Relationship Id="rId4" Type="http://schemas.openxmlformats.org/officeDocument/2006/relationships/image" Target="../media/image2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Relationship Id="rId3" Type="http://schemas.openxmlformats.org/officeDocument/2006/relationships/image" Target="../media/image5.jpg"/><Relationship Id="rId4" Type="http://schemas.openxmlformats.org/officeDocument/2006/relationships/image" Target="../media/image1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jpg"/><Relationship Id="rId3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0.jpg"/><Relationship Id="rId3" Type="http://schemas.openxmlformats.org/officeDocument/2006/relationships/image" Target="../media/image12.jpg"/><Relationship Id="rId4" Type="http://schemas.openxmlformats.org/officeDocument/2006/relationships/image" Target="../media/image1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3.jpg"/><Relationship Id="rId3" Type="http://schemas.openxmlformats.org/officeDocument/2006/relationships/image" Target="../media/image28.png"/><Relationship Id="rId4" Type="http://schemas.openxmlformats.org/officeDocument/2006/relationships/image" Target="../media/image19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1.jpg"/><Relationship Id="rId3" Type="http://schemas.openxmlformats.org/officeDocument/2006/relationships/image" Target="../media/image25.jpg"/><Relationship Id="rId4" Type="http://schemas.openxmlformats.org/officeDocument/2006/relationships/image" Target="../media/image16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4.jpg"/><Relationship Id="rId3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Relationship Id="rId3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>
  <p:cSld name="Title Slide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2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2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7" name="Google Shape;27;p2"/>
          <p:cNvPicPr preferRelativeResize="0"/>
          <p:nvPr/>
        </p:nvPicPr>
        <p:blipFill rotWithShape="1">
          <a:blip r:embed="rId2">
            <a:alphaModFix/>
          </a:blip>
          <a:srcRect b="65475" l="1524" r="0" t="27434"/>
          <a:stretch/>
        </p:blipFill>
        <p:spPr>
          <a:xfrm>
            <a:off x="0" y="1"/>
            <a:ext cx="9144000" cy="714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"/>
          <p:cNvPicPr preferRelativeResize="0"/>
          <p:nvPr/>
        </p:nvPicPr>
        <p:blipFill rotWithShape="1">
          <a:blip r:embed="rId2">
            <a:alphaModFix/>
          </a:blip>
          <a:srcRect b="65475" l="1524" r="0" t="27434"/>
          <a:stretch/>
        </p:blipFill>
        <p:spPr>
          <a:xfrm>
            <a:off x="0" y="4443414"/>
            <a:ext cx="9144000" cy="714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"/>
          <p:cNvPicPr preferRelativeResize="0"/>
          <p:nvPr/>
        </p:nvPicPr>
        <p:blipFill rotWithShape="1">
          <a:blip r:embed="rId3">
            <a:alphaModFix/>
          </a:blip>
          <a:srcRect b="6462" l="22307" r="343" t="10012"/>
          <a:stretch/>
        </p:blipFill>
        <p:spPr>
          <a:xfrm>
            <a:off x="0" y="250031"/>
            <a:ext cx="6467475" cy="465772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2"/>
          <p:cNvSpPr txBox="1"/>
          <p:nvPr>
            <p:ph type="ctrTitle"/>
          </p:nvPr>
        </p:nvSpPr>
        <p:spPr>
          <a:xfrm>
            <a:off x="272400" y="1275606"/>
            <a:ext cx="4875664" cy="18771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Calibri"/>
              <a:buNone/>
              <a:defRPr b="1" i="0" sz="4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1" name="Google Shape;31;p2"/>
          <p:cNvSpPr/>
          <p:nvPr/>
        </p:nvSpPr>
        <p:spPr>
          <a:xfrm>
            <a:off x="6428207" y="250032"/>
            <a:ext cx="2715793" cy="46577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"/>
          <p:cNvSpPr/>
          <p:nvPr/>
        </p:nvSpPr>
        <p:spPr>
          <a:xfrm rot="-5400000">
            <a:off x="3613584" y="2093131"/>
            <a:ext cx="4657725" cy="971522"/>
          </a:xfrm>
          <a:prstGeom prst="triangle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" name="Google Shape;33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28753" y="1865821"/>
            <a:ext cx="2240210" cy="1790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>
  <p:cSld name="Title Slide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2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" name="Google Shape;100;p12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" name="Google Shape;101;p12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2" name="Google Shape;102;p12"/>
          <p:cNvPicPr preferRelativeResize="0"/>
          <p:nvPr/>
        </p:nvPicPr>
        <p:blipFill rotWithShape="1">
          <a:blip r:embed="rId2">
            <a:alphaModFix/>
          </a:blip>
          <a:srcRect b="65475" l="1526" r="0" t="27433"/>
          <a:stretch/>
        </p:blipFill>
        <p:spPr>
          <a:xfrm>
            <a:off x="0" y="1"/>
            <a:ext cx="9143997" cy="71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2"/>
          <p:cNvPicPr preferRelativeResize="0"/>
          <p:nvPr/>
        </p:nvPicPr>
        <p:blipFill rotWithShape="1">
          <a:blip r:embed="rId2">
            <a:alphaModFix/>
          </a:blip>
          <a:srcRect b="65475" l="1526" r="0" t="27433"/>
          <a:stretch/>
        </p:blipFill>
        <p:spPr>
          <a:xfrm>
            <a:off x="0" y="4443414"/>
            <a:ext cx="9143997" cy="71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2"/>
          <p:cNvPicPr preferRelativeResize="0"/>
          <p:nvPr/>
        </p:nvPicPr>
        <p:blipFill rotWithShape="1">
          <a:blip r:embed="rId3">
            <a:alphaModFix/>
          </a:blip>
          <a:srcRect b="6456" l="22308" r="340" t="10015"/>
          <a:stretch/>
        </p:blipFill>
        <p:spPr>
          <a:xfrm>
            <a:off x="0" y="250031"/>
            <a:ext cx="6467475" cy="465772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2"/>
          <p:cNvSpPr txBox="1"/>
          <p:nvPr>
            <p:ph type="ctrTitle"/>
          </p:nvPr>
        </p:nvSpPr>
        <p:spPr>
          <a:xfrm>
            <a:off x="272400" y="1275606"/>
            <a:ext cx="4875600" cy="18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Calibri"/>
              <a:buNone/>
              <a:defRPr b="1" i="0" sz="4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6" name="Google Shape;106;p12"/>
          <p:cNvSpPr/>
          <p:nvPr/>
        </p:nvSpPr>
        <p:spPr>
          <a:xfrm>
            <a:off x="6428207" y="250032"/>
            <a:ext cx="2715900" cy="465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2"/>
          <p:cNvSpPr/>
          <p:nvPr/>
        </p:nvSpPr>
        <p:spPr>
          <a:xfrm rot="-5400000">
            <a:off x="3613486" y="2093155"/>
            <a:ext cx="4657800" cy="971400"/>
          </a:xfrm>
          <a:prstGeom prst="triangle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28753" y="1865821"/>
            <a:ext cx="2240210" cy="1790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 txBox="1"/>
          <p:nvPr>
            <p:ph type="title"/>
          </p:nvPr>
        </p:nvSpPr>
        <p:spPr>
          <a:xfrm>
            <a:off x="457200" y="141480"/>
            <a:ext cx="82296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9F1926"/>
              </a:buClr>
              <a:buSzPts val="2800"/>
              <a:buFont typeface="Calibri"/>
              <a:buNone/>
              <a:defRPr b="1" i="0" sz="2800" u="none" cap="none" strike="noStrike">
                <a:solidFill>
                  <a:srgbClr val="9F19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1" name="Google Shape;111;p13"/>
          <p:cNvSpPr txBox="1"/>
          <p:nvPr>
            <p:ph idx="1" type="body"/>
          </p:nvPr>
        </p:nvSpPr>
        <p:spPr>
          <a:xfrm>
            <a:off x="457200" y="789553"/>
            <a:ext cx="8229600" cy="36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9F192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9F1926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9F1926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9F1926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13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" name="Google Shape;113;p1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4"/>
          <p:cNvSpPr txBox="1"/>
          <p:nvPr>
            <p:ph type="title"/>
          </p:nvPr>
        </p:nvSpPr>
        <p:spPr>
          <a:xfrm>
            <a:off x="457200" y="141480"/>
            <a:ext cx="82296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9F1926"/>
              </a:buClr>
              <a:buSzPts val="2800"/>
              <a:buFont typeface="Calibri"/>
              <a:buNone/>
              <a:defRPr b="1" i="0" sz="2800" u="none" cap="none" strike="noStrike">
                <a:solidFill>
                  <a:srgbClr val="9F19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6" name="Google Shape;116;p14"/>
          <p:cNvSpPr txBox="1"/>
          <p:nvPr>
            <p:ph idx="1" type="body"/>
          </p:nvPr>
        </p:nvSpPr>
        <p:spPr>
          <a:xfrm>
            <a:off x="457200" y="843558"/>
            <a:ext cx="3970800" cy="346800"/>
          </a:xfrm>
          <a:prstGeom prst="rect">
            <a:avLst/>
          </a:prstGeom>
          <a:noFill/>
          <a:ln cap="flat" cmpd="sng" w="19050">
            <a:solidFill>
              <a:srgbClr val="BF1E2D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9F1926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9F1926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9F1926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14"/>
          <p:cNvSpPr txBox="1"/>
          <p:nvPr>
            <p:ph idx="2" type="body"/>
          </p:nvPr>
        </p:nvSpPr>
        <p:spPr>
          <a:xfrm>
            <a:off x="457200" y="1275607"/>
            <a:ext cx="3970800" cy="3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55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9F1926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9F19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14"/>
          <p:cNvSpPr txBox="1"/>
          <p:nvPr>
            <p:ph idx="3" type="body"/>
          </p:nvPr>
        </p:nvSpPr>
        <p:spPr>
          <a:xfrm>
            <a:off x="4716016" y="843558"/>
            <a:ext cx="3970800" cy="346800"/>
          </a:xfrm>
          <a:prstGeom prst="rect">
            <a:avLst/>
          </a:prstGeom>
          <a:noFill/>
          <a:ln cap="flat" cmpd="sng" w="19050">
            <a:solidFill>
              <a:srgbClr val="BF1E2D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9F1926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9F1926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9F1926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" name="Google Shape;119;p14"/>
          <p:cNvSpPr txBox="1"/>
          <p:nvPr>
            <p:ph idx="4" type="body"/>
          </p:nvPr>
        </p:nvSpPr>
        <p:spPr>
          <a:xfrm>
            <a:off x="4716016" y="1275607"/>
            <a:ext cx="3970800" cy="3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55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9F1926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9F19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" name="Google Shape;120;p14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" name="Google Shape;121;p14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5"/>
          <p:cNvSpPr txBox="1"/>
          <p:nvPr>
            <p:ph type="title"/>
          </p:nvPr>
        </p:nvSpPr>
        <p:spPr>
          <a:xfrm>
            <a:off x="457200" y="141480"/>
            <a:ext cx="82296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9F1926"/>
              </a:buClr>
              <a:buSzPts val="2800"/>
              <a:buFont typeface="Calibri"/>
              <a:buNone/>
              <a:defRPr b="1" i="0" sz="2800" u="none" cap="none" strike="noStrike">
                <a:solidFill>
                  <a:srgbClr val="9F19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4" name="Google Shape;124;p15"/>
          <p:cNvSpPr txBox="1"/>
          <p:nvPr>
            <p:ph idx="1" type="body"/>
          </p:nvPr>
        </p:nvSpPr>
        <p:spPr>
          <a:xfrm>
            <a:off x="457200" y="843559"/>
            <a:ext cx="40386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55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9F1926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9F19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" name="Google Shape;125;p15"/>
          <p:cNvSpPr txBox="1"/>
          <p:nvPr>
            <p:ph idx="2" type="body"/>
          </p:nvPr>
        </p:nvSpPr>
        <p:spPr>
          <a:xfrm>
            <a:off x="4648200" y="843559"/>
            <a:ext cx="40386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55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9F1926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9F19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" name="Google Shape;126;p15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" name="Google Shape;127;p15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6"/>
          <p:cNvSpPr/>
          <p:nvPr/>
        </p:nvSpPr>
        <p:spPr>
          <a:xfrm>
            <a:off x="0" y="-398580"/>
            <a:ext cx="9144000" cy="1296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6"/>
          <p:cNvSpPr txBox="1"/>
          <p:nvPr>
            <p:ph type="title"/>
          </p:nvPr>
        </p:nvSpPr>
        <p:spPr>
          <a:xfrm>
            <a:off x="1792288" y="3003798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9F1926"/>
              </a:buClr>
              <a:buSzPts val="2000"/>
              <a:buFont typeface="Calibri"/>
              <a:buNone/>
              <a:defRPr b="1" i="0" sz="2000" u="none" cap="none" strike="noStrike">
                <a:solidFill>
                  <a:srgbClr val="9F19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1" name="Google Shape;131;p16"/>
          <p:cNvSpPr/>
          <p:nvPr>
            <p:ph idx="2" type="pic"/>
          </p:nvPr>
        </p:nvSpPr>
        <p:spPr>
          <a:xfrm>
            <a:off x="1792288" y="141480"/>
            <a:ext cx="5486400" cy="26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rgbClr val="9F1926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rgbClr val="9F1926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rgbClr val="9F192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Google Shape;132;p16"/>
          <p:cNvSpPr txBox="1"/>
          <p:nvPr>
            <p:ph idx="1" type="body"/>
          </p:nvPr>
        </p:nvSpPr>
        <p:spPr>
          <a:xfrm>
            <a:off x="1792288" y="3428851"/>
            <a:ext cx="5486400" cy="7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rgbClr val="9F1926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9F1926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rgbClr val="9F1926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rgbClr val="9F1926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" name="Google Shape;133;p16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" name="Google Shape;134;p16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le Slide">
  <p:cSld name="1_Title Slide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7"/>
          <p:cNvPicPr preferRelativeResize="0"/>
          <p:nvPr/>
        </p:nvPicPr>
        <p:blipFill rotWithShape="1">
          <a:blip r:embed="rId2">
            <a:alphaModFix/>
          </a:blip>
          <a:srcRect b="0" l="0" r="0" t="14170"/>
          <a:stretch/>
        </p:blipFill>
        <p:spPr>
          <a:xfrm>
            <a:off x="1" y="-58655"/>
            <a:ext cx="9144000" cy="523423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7"/>
          <p:cNvSpPr/>
          <p:nvPr/>
        </p:nvSpPr>
        <p:spPr>
          <a:xfrm>
            <a:off x="0" y="-58655"/>
            <a:ext cx="9144000" cy="52341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FFFF">
                  <a:alpha val="60784"/>
                </a:srgbClr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7"/>
          <p:cNvSpPr txBox="1"/>
          <p:nvPr>
            <p:ph type="ctrTitle"/>
          </p:nvPr>
        </p:nvSpPr>
        <p:spPr>
          <a:xfrm>
            <a:off x="3491880" y="1635646"/>
            <a:ext cx="4985100" cy="165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BF1E2D"/>
              </a:buClr>
              <a:buSzPts val="6000"/>
              <a:buFont typeface="Calibri"/>
              <a:buNone/>
              <a:defRPr b="1" i="0" sz="6000" u="none" cap="none" strike="noStrike">
                <a:solidFill>
                  <a:srgbClr val="BF1E2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139" name="Google Shape;13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07893" y="130949"/>
            <a:ext cx="1612579" cy="12886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0" name="Google Shape;140;p17"/>
          <p:cNvGrpSpPr/>
          <p:nvPr/>
        </p:nvGrpSpPr>
        <p:grpSpPr>
          <a:xfrm>
            <a:off x="-117" y="1131549"/>
            <a:ext cx="3203913" cy="3747757"/>
            <a:chOff x="251419" y="1939151"/>
            <a:chExt cx="2850963" cy="3334897"/>
          </a:xfrm>
        </p:grpSpPr>
        <p:pic>
          <p:nvPicPr>
            <p:cNvPr id="141" name="Google Shape;141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417354" y="2282051"/>
              <a:ext cx="1685028" cy="182799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2" name="Google Shape;142;p17"/>
            <p:cNvCxnSpPr/>
            <p:nvPr/>
          </p:nvCxnSpPr>
          <p:spPr>
            <a:xfrm flipH="1" rot="10800000">
              <a:off x="2377452" y="1939151"/>
              <a:ext cx="617100" cy="34290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3" name="Google Shape;143;p17"/>
            <p:cNvCxnSpPr/>
            <p:nvPr/>
          </p:nvCxnSpPr>
          <p:spPr>
            <a:xfrm flipH="1">
              <a:off x="251641" y="2824458"/>
              <a:ext cx="1173300" cy="692100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4" name="Google Shape;144;p17"/>
            <p:cNvCxnSpPr/>
            <p:nvPr/>
          </p:nvCxnSpPr>
          <p:spPr>
            <a:xfrm flipH="1">
              <a:off x="1082041" y="3653622"/>
              <a:ext cx="342900" cy="205800"/>
            </a:xfrm>
            <a:prstGeom prst="straightConnector1">
              <a:avLst/>
            </a:prstGeom>
            <a:noFill/>
            <a:ln cap="flat" cmpd="sng" w="25400">
              <a:solidFill>
                <a:srgbClr val="F2F2F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5" name="Google Shape;145;p17"/>
            <p:cNvCxnSpPr/>
            <p:nvPr/>
          </p:nvCxnSpPr>
          <p:spPr>
            <a:xfrm flipH="1">
              <a:off x="251419" y="4110048"/>
              <a:ext cx="1920300" cy="116400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8"/>
          <p:cNvSpPr txBox="1"/>
          <p:nvPr>
            <p:ph type="title"/>
          </p:nvPr>
        </p:nvSpPr>
        <p:spPr>
          <a:xfrm>
            <a:off x="722313" y="3120827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9F1926"/>
              </a:buClr>
              <a:buSzPts val="4000"/>
              <a:buFont typeface="Calibri"/>
              <a:buNone/>
              <a:defRPr b="1" i="0" sz="4000" u="none" cap="none" strike="noStrike">
                <a:solidFill>
                  <a:srgbClr val="9F19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8" name="Google Shape;148;p18"/>
          <p:cNvSpPr txBox="1"/>
          <p:nvPr>
            <p:ph idx="1" type="body"/>
          </p:nvPr>
        </p:nvSpPr>
        <p:spPr>
          <a:xfrm>
            <a:off x="722313" y="1995686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9F1926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9F1926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" name="Google Shape;149;p18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" name="Google Shape;150;p18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1" name="Google Shape;151;p18"/>
          <p:cNvSpPr/>
          <p:nvPr/>
        </p:nvSpPr>
        <p:spPr>
          <a:xfrm>
            <a:off x="0" y="-398580"/>
            <a:ext cx="9144000" cy="1296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9"/>
          <p:cNvSpPr txBox="1"/>
          <p:nvPr>
            <p:ph type="title"/>
          </p:nvPr>
        </p:nvSpPr>
        <p:spPr>
          <a:xfrm>
            <a:off x="457200" y="141480"/>
            <a:ext cx="82296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9F1926"/>
              </a:buClr>
              <a:buSzPts val="2800"/>
              <a:buFont typeface="Calibri"/>
              <a:buNone/>
              <a:defRPr b="1" i="0" sz="2800" u="none" cap="none" strike="noStrike">
                <a:solidFill>
                  <a:srgbClr val="9F19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54" name="Google Shape;154;p19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5" name="Google Shape;155;p19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0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8" name="Google Shape;158;p20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>
  <p:cSld name="Title Slide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2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5" name="Google Shape;175;p22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6" name="Google Shape;176;p22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77" name="Google Shape;177;p22"/>
          <p:cNvPicPr preferRelativeResize="0"/>
          <p:nvPr/>
        </p:nvPicPr>
        <p:blipFill rotWithShape="1">
          <a:blip r:embed="rId2">
            <a:alphaModFix/>
          </a:blip>
          <a:srcRect b="65475" l="1526" r="0" t="27433"/>
          <a:stretch/>
        </p:blipFill>
        <p:spPr>
          <a:xfrm>
            <a:off x="0" y="1"/>
            <a:ext cx="9144000" cy="7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2"/>
          <p:cNvPicPr preferRelativeResize="0"/>
          <p:nvPr/>
        </p:nvPicPr>
        <p:blipFill rotWithShape="1">
          <a:blip r:embed="rId2">
            <a:alphaModFix/>
          </a:blip>
          <a:srcRect b="65475" l="1526" r="0" t="27433"/>
          <a:stretch/>
        </p:blipFill>
        <p:spPr>
          <a:xfrm>
            <a:off x="0" y="4443414"/>
            <a:ext cx="9144000" cy="7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2"/>
          <p:cNvPicPr preferRelativeResize="0"/>
          <p:nvPr/>
        </p:nvPicPr>
        <p:blipFill rotWithShape="1">
          <a:blip r:embed="rId3">
            <a:alphaModFix/>
          </a:blip>
          <a:srcRect b="6456" l="22308" r="340" t="10015"/>
          <a:stretch/>
        </p:blipFill>
        <p:spPr>
          <a:xfrm>
            <a:off x="0" y="250031"/>
            <a:ext cx="6467400" cy="46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2"/>
          <p:cNvSpPr txBox="1"/>
          <p:nvPr>
            <p:ph type="ctrTitle"/>
          </p:nvPr>
        </p:nvSpPr>
        <p:spPr>
          <a:xfrm>
            <a:off x="272400" y="1275606"/>
            <a:ext cx="4875600" cy="18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1" i="0" sz="4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1" name="Google Shape;181;p22"/>
          <p:cNvSpPr/>
          <p:nvPr/>
        </p:nvSpPr>
        <p:spPr>
          <a:xfrm>
            <a:off x="6428207" y="250032"/>
            <a:ext cx="2715900" cy="465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2"/>
          <p:cNvSpPr/>
          <p:nvPr/>
        </p:nvSpPr>
        <p:spPr>
          <a:xfrm rot="-5400000">
            <a:off x="3613486" y="2093155"/>
            <a:ext cx="4657800" cy="971400"/>
          </a:xfrm>
          <a:prstGeom prst="triangle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3" name="Google Shape;183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28753" y="1865821"/>
            <a:ext cx="2240100" cy="179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"/>
          <p:cNvSpPr txBox="1"/>
          <p:nvPr>
            <p:ph type="title"/>
          </p:nvPr>
        </p:nvSpPr>
        <p:spPr>
          <a:xfrm>
            <a:off x="457200" y="141480"/>
            <a:ext cx="8229600" cy="5400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9F1926"/>
              </a:buClr>
              <a:buSzPts val="2800"/>
              <a:buFont typeface="Calibri"/>
              <a:buNone/>
              <a:defRPr b="1" i="0" sz="2800" u="none" cap="none" strike="noStrike">
                <a:solidFill>
                  <a:srgbClr val="9F19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6" name="Google Shape;36;p3"/>
          <p:cNvSpPr txBox="1"/>
          <p:nvPr>
            <p:ph idx="1" type="body"/>
          </p:nvPr>
        </p:nvSpPr>
        <p:spPr>
          <a:xfrm>
            <a:off x="457200" y="789553"/>
            <a:ext cx="8229600" cy="36544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9F192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9F1926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9F1926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9F1926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Google Shape;37;p3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3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3"/>
          <p:cNvSpPr txBox="1"/>
          <p:nvPr>
            <p:ph type="title"/>
          </p:nvPr>
        </p:nvSpPr>
        <p:spPr>
          <a:xfrm>
            <a:off x="457200" y="141480"/>
            <a:ext cx="82296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Calibri"/>
              <a:buNone/>
              <a:defRPr b="1" i="0" sz="2800" u="none" cap="none" strike="noStrike">
                <a:solidFill>
                  <a:srgbClr val="9F19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6" name="Google Shape;186;p23"/>
          <p:cNvSpPr txBox="1"/>
          <p:nvPr>
            <p:ph idx="1" type="body"/>
          </p:nvPr>
        </p:nvSpPr>
        <p:spPr>
          <a:xfrm>
            <a:off x="457200" y="789553"/>
            <a:ext cx="8229600" cy="36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9F192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9F1926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9F1926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9F1926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7" name="Google Shape;187;p23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8" name="Google Shape;188;p2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4"/>
          <p:cNvSpPr txBox="1"/>
          <p:nvPr>
            <p:ph type="title"/>
          </p:nvPr>
        </p:nvSpPr>
        <p:spPr>
          <a:xfrm>
            <a:off x="457200" y="141480"/>
            <a:ext cx="82296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Calibri"/>
              <a:buNone/>
              <a:defRPr b="1" i="0" sz="2800" u="none" cap="none" strike="noStrike">
                <a:solidFill>
                  <a:srgbClr val="9F19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1" name="Google Shape;191;p24"/>
          <p:cNvSpPr txBox="1"/>
          <p:nvPr>
            <p:ph idx="1" type="body"/>
          </p:nvPr>
        </p:nvSpPr>
        <p:spPr>
          <a:xfrm>
            <a:off x="457200" y="843558"/>
            <a:ext cx="3970800" cy="346800"/>
          </a:xfrm>
          <a:prstGeom prst="rect">
            <a:avLst/>
          </a:prstGeom>
          <a:noFill/>
          <a:ln cap="flat" cmpd="sng" w="19050">
            <a:solidFill>
              <a:srgbClr val="BF1E2D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18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16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9F1926"/>
              </a:buClr>
              <a:buSzPts val="12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9F1926"/>
              </a:buClr>
              <a:buSzPts val="12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2" name="Google Shape;192;p24"/>
          <p:cNvSpPr txBox="1"/>
          <p:nvPr>
            <p:ph idx="2" type="body"/>
          </p:nvPr>
        </p:nvSpPr>
        <p:spPr>
          <a:xfrm>
            <a:off x="457200" y="1275607"/>
            <a:ext cx="3970800" cy="3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55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9F1926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9F19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3" name="Google Shape;193;p24"/>
          <p:cNvSpPr txBox="1"/>
          <p:nvPr>
            <p:ph idx="3" type="body"/>
          </p:nvPr>
        </p:nvSpPr>
        <p:spPr>
          <a:xfrm>
            <a:off x="4716016" y="843558"/>
            <a:ext cx="3970800" cy="346800"/>
          </a:xfrm>
          <a:prstGeom prst="rect">
            <a:avLst/>
          </a:prstGeom>
          <a:noFill/>
          <a:ln cap="flat" cmpd="sng" w="19050">
            <a:solidFill>
              <a:srgbClr val="BF1E2D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18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16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9F1926"/>
              </a:buClr>
              <a:buSzPts val="12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9F1926"/>
              </a:buClr>
              <a:buSzPts val="12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4" name="Google Shape;194;p24"/>
          <p:cNvSpPr txBox="1"/>
          <p:nvPr>
            <p:ph idx="4" type="body"/>
          </p:nvPr>
        </p:nvSpPr>
        <p:spPr>
          <a:xfrm>
            <a:off x="4716016" y="1275607"/>
            <a:ext cx="3970800" cy="3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55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9F1926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9F19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5" name="Google Shape;195;p24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6" name="Google Shape;196;p24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5"/>
          <p:cNvSpPr txBox="1"/>
          <p:nvPr>
            <p:ph type="title"/>
          </p:nvPr>
        </p:nvSpPr>
        <p:spPr>
          <a:xfrm>
            <a:off x="457200" y="141480"/>
            <a:ext cx="82296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Calibri"/>
              <a:buNone/>
              <a:defRPr b="1" i="0" sz="2800" u="none" cap="none" strike="noStrike">
                <a:solidFill>
                  <a:srgbClr val="9F19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9" name="Google Shape;199;p25"/>
          <p:cNvSpPr txBox="1"/>
          <p:nvPr>
            <p:ph idx="1" type="body"/>
          </p:nvPr>
        </p:nvSpPr>
        <p:spPr>
          <a:xfrm>
            <a:off x="457200" y="843559"/>
            <a:ext cx="40386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55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9F1926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9F19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0" name="Google Shape;200;p25"/>
          <p:cNvSpPr txBox="1"/>
          <p:nvPr>
            <p:ph idx="2" type="body"/>
          </p:nvPr>
        </p:nvSpPr>
        <p:spPr>
          <a:xfrm>
            <a:off x="4648200" y="843559"/>
            <a:ext cx="40386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55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9F1926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9F19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1" name="Google Shape;201;p25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2" name="Google Shape;202;p25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6"/>
          <p:cNvSpPr/>
          <p:nvPr/>
        </p:nvSpPr>
        <p:spPr>
          <a:xfrm>
            <a:off x="0" y="-398580"/>
            <a:ext cx="9144000" cy="1296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26"/>
          <p:cNvSpPr txBox="1"/>
          <p:nvPr>
            <p:ph type="title"/>
          </p:nvPr>
        </p:nvSpPr>
        <p:spPr>
          <a:xfrm>
            <a:off x="1792288" y="3003798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Calibri"/>
              <a:buNone/>
              <a:defRPr b="1" i="0" sz="2000" u="none" cap="none" strike="noStrike">
                <a:solidFill>
                  <a:srgbClr val="9F19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06" name="Google Shape;206;p26"/>
          <p:cNvSpPr/>
          <p:nvPr>
            <p:ph idx="2" type="pic"/>
          </p:nvPr>
        </p:nvSpPr>
        <p:spPr>
          <a:xfrm>
            <a:off x="1792288" y="141480"/>
            <a:ext cx="5486400" cy="26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64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56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4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7" name="Google Shape;207;p26"/>
          <p:cNvSpPr txBox="1"/>
          <p:nvPr>
            <p:ph idx="1" type="body"/>
          </p:nvPr>
        </p:nvSpPr>
        <p:spPr>
          <a:xfrm>
            <a:off x="1792288" y="3428851"/>
            <a:ext cx="5486400" cy="7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8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rgbClr val="9F1926"/>
              </a:buClr>
              <a:buSzPts val="16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rgbClr val="9F1926"/>
              </a:buClr>
              <a:buSzPts val="12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rgbClr val="9F1926"/>
              </a:buClr>
              <a:buSzPts val="12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8" name="Google Shape;208;p26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9" name="Google Shape;209;p26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le Slide">
  <p:cSld name="1_Title Slide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7"/>
          <p:cNvPicPr preferRelativeResize="0"/>
          <p:nvPr/>
        </p:nvPicPr>
        <p:blipFill rotWithShape="1">
          <a:blip r:embed="rId2">
            <a:alphaModFix/>
          </a:blip>
          <a:srcRect b="0" l="0" r="0" t="14170"/>
          <a:stretch/>
        </p:blipFill>
        <p:spPr>
          <a:xfrm>
            <a:off x="1" y="-58655"/>
            <a:ext cx="9144000" cy="523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7"/>
          <p:cNvSpPr/>
          <p:nvPr/>
        </p:nvSpPr>
        <p:spPr>
          <a:xfrm>
            <a:off x="0" y="-58655"/>
            <a:ext cx="9144000" cy="52341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FFFF">
                  <a:alpha val="60784"/>
                </a:srgbClr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27"/>
          <p:cNvSpPr txBox="1"/>
          <p:nvPr>
            <p:ph type="ctrTitle"/>
          </p:nvPr>
        </p:nvSpPr>
        <p:spPr>
          <a:xfrm>
            <a:off x="3491880" y="1635646"/>
            <a:ext cx="4985100" cy="165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BF1E2D"/>
              </a:buClr>
              <a:buSzPts val="1400"/>
              <a:buFont typeface="Calibri"/>
              <a:buNone/>
              <a:defRPr b="1" i="0" sz="6000" u="none" cap="none" strike="noStrike">
                <a:solidFill>
                  <a:srgbClr val="BF1E2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214" name="Google Shape;21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07893" y="130949"/>
            <a:ext cx="1612500" cy="1288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5" name="Google Shape;215;p27"/>
          <p:cNvGrpSpPr/>
          <p:nvPr/>
        </p:nvGrpSpPr>
        <p:grpSpPr>
          <a:xfrm>
            <a:off x="-117" y="1131549"/>
            <a:ext cx="3203993" cy="3747757"/>
            <a:chOff x="251419" y="1939151"/>
            <a:chExt cx="2851035" cy="3334897"/>
          </a:xfrm>
        </p:grpSpPr>
        <p:pic>
          <p:nvPicPr>
            <p:cNvPr id="216" name="Google Shape;216;p2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417354" y="2282051"/>
              <a:ext cx="1685100" cy="18279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17" name="Google Shape;217;p27"/>
            <p:cNvCxnSpPr/>
            <p:nvPr/>
          </p:nvCxnSpPr>
          <p:spPr>
            <a:xfrm flipH="1" rot="10800000">
              <a:off x="2377452" y="1939151"/>
              <a:ext cx="617100" cy="34290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18" name="Google Shape;218;p27"/>
            <p:cNvCxnSpPr/>
            <p:nvPr/>
          </p:nvCxnSpPr>
          <p:spPr>
            <a:xfrm flipH="1">
              <a:off x="251641" y="2824458"/>
              <a:ext cx="1173300" cy="692100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19" name="Google Shape;219;p27"/>
            <p:cNvCxnSpPr/>
            <p:nvPr/>
          </p:nvCxnSpPr>
          <p:spPr>
            <a:xfrm flipH="1">
              <a:off x="1082041" y="3653622"/>
              <a:ext cx="342900" cy="205800"/>
            </a:xfrm>
            <a:prstGeom prst="straightConnector1">
              <a:avLst/>
            </a:prstGeom>
            <a:noFill/>
            <a:ln cap="flat" cmpd="sng" w="25400">
              <a:solidFill>
                <a:srgbClr val="F2F2F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20" name="Google Shape;220;p27"/>
            <p:cNvCxnSpPr/>
            <p:nvPr/>
          </p:nvCxnSpPr>
          <p:spPr>
            <a:xfrm flipH="1">
              <a:off x="251419" y="4110048"/>
              <a:ext cx="1920300" cy="116400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8"/>
          <p:cNvSpPr txBox="1"/>
          <p:nvPr>
            <p:ph type="title"/>
          </p:nvPr>
        </p:nvSpPr>
        <p:spPr>
          <a:xfrm>
            <a:off x="722313" y="3120827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Calibri"/>
              <a:buNone/>
              <a:defRPr b="1" i="0" sz="4000" u="none" cap="none" strike="noStrike">
                <a:solidFill>
                  <a:srgbClr val="9F19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23" name="Google Shape;223;p28"/>
          <p:cNvSpPr txBox="1"/>
          <p:nvPr>
            <p:ph idx="1" type="body"/>
          </p:nvPr>
        </p:nvSpPr>
        <p:spPr>
          <a:xfrm>
            <a:off x="722313" y="1995686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18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9F1926"/>
              </a:buClr>
              <a:buSzPts val="16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2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2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4" name="Google Shape;224;p28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5" name="Google Shape;225;p28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6" name="Google Shape;226;p28"/>
          <p:cNvSpPr/>
          <p:nvPr/>
        </p:nvSpPr>
        <p:spPr>
          <a:xfrm>
            <a:off x="0" y="-398580"/>
            <a:ext cx="9144000" cy="1296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9"/>
          <p:cNvSpPr txBox="1"/>
          <p:nvPr>
            <p:ph type="title"/>
          </p:nvPr>
        </p:nvSpPr>
        <p:spPr>
          <a:xfrm>
            <a:off x="457200" y="141480"/>
            <a:ext cx="82296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Calibri"/>
              <a:buNone/>
              <a:defRPr b="1" i="0" sz="2800" u="none" cap="none" strike="noStrike">
                <a:solidFill>
                  <a:srgbClr val="9F19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29" name="Google Shape;229;p29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0" name="Google Shape;230;p29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0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3" name="Google Shape;233;p30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>
  <p:cSld name="Title Slide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2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0" name="Google Shape;250;p32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1" name="Google Shape;251;p32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52" name="Google Shape;252;p32"/>
          <p:cNvPicPr preferRelativeResize="0"/>
          <p:nvPr/>
        </p:nvPicPr>
        <p:blipFill rotWithShape="1">
          <a:blip r:embed="rId2">
            <a:alphaModFix/>
          </a:blip>
          <a:srcRect b="65475" l="1526" r="0" t="27433"/>
          <a:stretch/>
        </p:blipFill>
        <p:spPr>
          <a:xfrm>
            <a:off x="0" y="1"/>
            <a:ext cx="9143997" cy="71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2"/>
          <p:cNvPicPr preferRelativeResize="0"/>
          <p:nvPr/>
        </p:nvPicPr>
        <p:blipFill rotWithShape="1">
          <a:blip r:embed="rId2">
            <a:alphaModFix/>
          </a:blip>
          <a:srcRect b="65475" l="1526" r="0" t="27433"/>
          <a:stretch/>
        </p:blipFill>
        <p:spPr>
          <a:xfrm>
            <a:off x="0" y="4443414"/>
            <a:ext cx="9143997" cy="71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2"/>
          <p:cNvPicPr preferRelativeResize="0"/>
          <p:nvPr/>
        </p:nvPicPr>
        <p:blipFill rotWithShape="1">
          <a:blip r:embed="rId3">
            <a:alphaModFix/>
          </a:blip>
          <a:srcRect b="6456" l="22308" r="340" t="10015"/>
          <a:stretch/>
        </p:blipFill>
        <p:spPr>
          <a:xfrm>
            <a:off x="0" y="250031"/>
            <a:ext cx="6467475" cy="465772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2"/>
          <p:cNvSpPr txBox="1"/>
          <p:nvPr>
            <p:ph type="ctrTitle"/>
          </p:nvPr>
        </p:nvSpPr>
        <p:spPr>
          <a:xfrm>
            <a:off x="272400" y="1275606"/>
            <a:ext cx="4875600" cy="18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Calibri"/>
              <a:buNone/>
              <a:defRPr b="1" i="0" sz="4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56" name="Google Shape;256;p32"/>
          <p:cNvSpPr/>
          <p:nvPr/>
        </p:nvSpPr>
        <p:spPr>
          <a:xfrm>
            <a:off x="6428207" y="250032"/>
            <a:ext cx="2715900" cy="465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2"/>
          <p:cNvSpPr/>
          <p:nvPr/>
        </p:nvSpPr>
        <p:spPr>
          <a:xfrm rot="-5400000">
            <a:off x="3613486" y="2093155"/>
            <a:ext cx="4657800" cy="971400"/>
          </a:xfrm>
          <a:prstGeom prst="triangle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8" name="Google Shape;258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28753" y="1865821"/>
            <a:ext cx="1680157" cy="1342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3"/>
          <p:cNvSpPr txBox="1"/>
          <p:nvPr>
            <p:ph type="title"/>
          </p:nvPr>
        </p:nvSpPr>
        <p:spPr>
          <a:xfrm>
            <a:off x="457200" y="141480"/>
            <a:ext cx="82296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9F1926"/>
              </a:buClr>
              <a:buSzPts val="2800"/>
              <a:buFont typeface="Calibri"/>
              <a:buNone/>
              <a:defRPr b="1" i="0" sz="2800" u="none" cap="none" strike="noStrike">
                <a:solidFill>
                  <a:srgbClr val="9F19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61" name="Google Shape;261;p33"/>
          <p:cNvSpPr txBox="1"/>
          <p:nvPr>
            <p:ph idx="1" type="body"/>
          </p:nvPr>
        </p:nvSpPr>
        <p:spPr>
          <a:xfrm>
            <a:off x="457200" y="789553"/>
            <a:ext cx="8229600" cy="36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9F192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9F1926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9F1926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9F1926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2" name="Google Shape;262;p33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3" name="Google Shape;263;p3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"/>
          <p:cNvSpPr txBox="1"/>
          <p:nvPr>
            <p:ph type="title"/>
          </p:nvPr>
        </p:nvSpPr>
        <p:spPr>
          <a:xfrm>
            <a:off x="457200" y="141480"/>
            <a:ext cx="8229600" cy="5400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9F1926"/>
              </a:buClr>
              <a:buSzPts val="2800"/>
              <a:buFont typeface="Calibri"/>
              <a:buNone/>
              <a:defRPr b="1" i="0" sz="2800" u="none" cap="none" strike="noStrike">
                <a:solidFill>
                  <a:srgbClr val="9F19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1" name="Google Shape;41;p4"/>
          <p:cNvSpPr txBox="1"/>
          <p:nvPr>
            <p:ph idx="1" type="body"/>
          </p:nvPr>
        </p:nvSpPr>
        <p:spPr>
          <a:xfrm>
            <a:off x="457200" y="843558"/>
            <a:ext cx="3970784" cy="346887"/>
          </a:xfrm>
          <a:prstGeom prst="rect">
            <a:avLst/>
          </a:prstGeom>
          <a:noFill/>
          <a:ln cap="flat" cmpd="sng" w="19050">
            <a:solidFill>
              <a:srgbClr val="BF1E2D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9F1926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9F1926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9F1926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4"/>
          <p:cNvSpPr txBox="1"/>
          <p:nvPr>
            <p:ph idx="2" type="body"/>
          </p:nvPr>
        </p:nvSpPr>
        <p:spPr>
          <a:xfrm>
            <a:off x="457200" y="1275607"/>
            <a:ext cx="3970784" cy="3168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55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9F1926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9F19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4"/>
          <p:cNvSpPr txBox="1"/>
          <p:nvPr>
            <p:ph idx="3" type="body"/>
          </p:nvPr>
        </p:nvSpPr>
        <p:spPr>
          <a:xfrm>
            <a:off x="4716016" y="843558"/>
            <a:ext cx="3970785" cy="346887"/>
          </a:xfrm>
          <a:prstGeom prst="rect">
            <a:avLst/>
          </a:prstGeom>
          <a:noFill/>
          <a:ln cap="flat" cmpd="sng" w="19050">
            <a:solidFill>
              <a:srgbClr val="BF1E2D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9F1926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9F1926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9F1926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Google Shape;44;p4"/>
          <p:cNvSpPr txBox="1"/>
          <p:nvPr>
            <p:ph idx="4" type="body"/>
          </p:nvPr>
        </p:nvSpPr>
        <p:spPr>
          <a:xfrm>
            <a:off x="4716016" y="1275607"/>
            <a:ext cx="3970785" cy="3168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55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9F1926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9F19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Google Shape;45;p4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Google Shape;46;p4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4"/>
          <p:cNvSpPr txBox="1"/>
          <p:nvPr>
            <p:ph type="title"/>
          </p:nvPr>
        </p:nvSpPr>
        <p:spPr>
          <a:xfrm>
            <a:off x="457200" y="141480"/>
            <a:ext cx="82296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9F1926"/>
              </a:buClr>
              <a:buSzPts val="2800"/>
              <a:buFont typeface="Calibri"/>
              <a:buNone/>
              <a:defRPr b="1" i="0" sz="2800" u="none" cap="none" strike="noStrike">
                <a:solidFill>
                  <a:srgbClr val="9F19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66" name="Google Shape;266;p34"/>
          <p:cNvSpPr txBox="1"/>
          <p:nvPr>
            <p:ph idx="1" type="body"/>
          </p:nvPr>
        </p:nvSpPr>
        <p:spPr>
          <a:xfrm>
            <a:off x="457200" y="843558"/>
            <a:ext cx="3970800" cy="346800"/>
          </a:xfrm>
          <a:prstGeom prst="rect">
            <a:avLst/>
          </a:prstGeom>
          <a:noFill/>
          <a:ln cap="flat" cmpd="sng" w="19050">
            <a:solidFill>
              <a:srgbClr val="BF1E2D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9F1926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9F1926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9F1926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7" name="Google Shape;267;p34"/>
          <p:cNvSpPr txBox="1"/>
          <p:nvPr>
            <p:ph idx="2" type="body"/>
          </p:nvPr>
        </p:nvSpPr>
        <p:spPr>
          <a:xfrm>
            <a:off x="457200" y="1275607"/>
            <a:ext cx="3970800" cy="3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55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9F1926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9F19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8" name="Google Shape;268;p34"/>
          <p:cNvSpPr txBox="1"/>
          <p:nvPr>
            <p:ph idx="3" type="body"/>
          </p:nvPr>
        </p:nvSpPr>
        <p:spPr>
          <a:xfrm>
            <a:off x="4716016" y="843558"/>
            <a:ext cx="3970800" cy="346800"/>
          </a:xfrm>
          <a:prstGeom prst="rect">
            <a:avLst/>
          </a:prstGeom>
          <a:noFill/>
          <a:ln cap="flat" cmpd="sng" w="19050">
            <a:solidFill>
              <a:srgbClr val="BF1E2D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9F1926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9F1926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9F1926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9" name="Google Shape;269;p34"/>
          <p:cNvSpPr txBox="1"/>
          <p:nvPr>
            <p:ph idx="4" type="body"/>
          </p:nvPr>
        </p:nvSpPr>
        <p:spPr>
          <a:xfrm>
            <a:off x="4716016" y="1275607"/>
            <a:ext cx="3970800" cy="3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55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9F1926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9F19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0" name="Google Shape;270;p34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1" name="Google Shape;271;p34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5"/>
          <p:cNvSpPr txBox="1"/>
          <p:nvPr>
            <p:ph type="title"/>
          </p:nvPr>
        </p:nvSpPr>
        <p:spPr>
          <a:xfrm>
            <a:off x="457200" y="141480"/>
            <a:ext cx="82296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9F1926"/>
              </a:buClr>
              <a:buSzPts val="2800"/>
              <a:buFont typeface="Calibri"/>
              <a:buNone/>
              <a:defRPr b="1" i="0" sz="2800" u="none" cap="none" strike="noStrike">
                <a:solidFill>
                  <a:srgbClr val="9F19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74" name="Google Shape;274;p35"/>
          <p:cNvSpPr txBox="1"/>
          <p:nvPr>
            <p:ph idx="1" type="body"/>
          </p:nvPr>
        </p:nvSpPr>
        <p:spPr>
          <a:xfrm>
            <a:off x="457200" y="843559"/>
            <a:ext cx="40386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55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9F1926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9F19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5" name="Google Shape;275;p35"/>
          <p:cNvSpPr txBox="1"/>
          <p:nvPr>
            <p:ph idx="2" type="body"/>
          </p:nvPr>
        </p:nvSpPr>
        <p:spPr>
          <a:xfrm>
            <a:off x="4648200" y="843559"/>
            <a:ext cx="40386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55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9F1926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9F19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6" name="Google Shape;276;p35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7" name="Google Shape;277;p35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6"/>
          <p:cNvSpPr/>
          <p:nvPr/>
        </p:nvSpPr>
        <p:spPr>
          <a:xfrm>
            <a:off x="0" y="-398580"/>
            <a:ext cx="9144000" cy="1296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36"/>
          <p:cNvSpPr txBox="1"/>
          <p:nvPr>
            <p:ph type="title"/>
          </p:nvPr>
        </p:nvSpPr>
        <p:spPr>
          <a:xfrm>
            <a:off x="1792288" y="3003798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9F1926"/>
              </a:buClr>
              <a:buSzPts val="2000"/>
              <a:buFont typeface="Calibri"/>
              <a:buNone/>
              <a:defRPr b="1" i="0" sz="2000" u="none" cap="none" strike="noStrike">
                <a:solidFill>
                  <a:srgbClr val="9F19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81" name="Google Shape;281;p36"/>
          <p:cNvSpPr/>
          <p:nvPr>
            <p:ph idx="2" type="pic"/>
          </p:nvPr>
        </p:nvSpPr>
        <p:spPr>
          <a:xfrm>
            <a:off x="1792288" y="141480"/>
            <a:ext cx="5486400" cy="26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rgbClr val="9F1926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rgbClr val="9F1926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rgbClr val="9F192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2" name="Google Shape;282;p36"/>
          <p:cNvSpPr txBox="1"/>
          <p:nvPr>
            <p:ph idx="1" type="body"/>
          </p:nvPr>
        </p:nvSpPr>
        <p:spPr>
          <a:xfrm>
            <a:off x="1792288" y="3428851"/>
            <a:ext cx="5486400" cy="7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rgbClr val="9F1926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9F1926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rgbClr val="9F1926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rgbClr val="9F1926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3" name="Google Shape;283;p36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4" name="Google Shape;284;p36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le Slide">
  <p:cSld name="1_Title Slide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7"/>
          <p:cNvPicPr preferRelativeResize="0"/>
          <p:nvPr/>
        </p:nvPicPr>
        <p:blipFill rotWithShape="1">
          <a:blip r:embed="rId2">
            <a:alphaModFix/>
          </a:blip>
          <a:srcRect b="0" l="0" r="0" t="14170"/>
          <a:stretch/>
        </p:blipFill>
        <p:spPr>
          <a:xfrm>
            <a:off x="1" y="-58655"/>
            <a:ext cx="9144000" cy="523423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7"/>
          <p:cNvSpPr/>
          <p:nvPr/>
        </p:nvSpPr>
        <p:spPr>
          <a:xfrm>
            <a:off x="0" y="-58655"/>
            <a:ext cx="9144000" cy="52341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FFFF">
                  <a:alpha val="60784"/>
                </a:srgbClr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37"/>
          <p:cNvSpPr txBox="1"/>
          <p:nvPr>
            <p:ph type="ctrTitle"/>
          </p:nvPr>
        </p:nvSpPr>
        <p:spPr>
          <a:xfrm>
            <a:off x="3491880" y="1635646"/>
            <a:ext cx="4985100" cy="165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BF1E2D"/>
              </a:buClr>
              <a:buSzPts val="6000"/>
              <a:buFont typeface="Calibri"/>
              <a:buNone/>
              <a:defRPr b="1" i="0" sz="6000" u="none" cap="none" strike="noStrike">
                <a:solidFill>
                  <a:srgbClr val="BF1E2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289" name="Google Shape;289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07893" y="130949"/>
            <a:ext cx="1209435" cy="9665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0" name="Google Shape;290;p37"/>
          <p:cNvGrpSpPr/>
          <p:nvPr/>
        </p:nvGrpSpPr>
        <p:grpSpPr>
          <a:xfrm>
            <a:off x="-117" y="1131549"/>
            <a:ext cx="3203913" cy="3747757"/>
            <a:chOff x="251419" y="1939151"/>
            <a:chExt cx="2850963" cy="3334897"/>
          </a:xfrm>
        </p:grpSpPr>
        <p:pic>
          <p:nvPicPr>
            <p:cNvPr id="291" name="Google Shape;291;p3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417354" y="2282051"/>
              <a:ext cx="1685028" cy="182799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92" name="Google Shape;292;p37"/>
            <p:cNvCxnSpPr/>
            <p:nvPr/>
          </p:nvCxnSpPr>
          <p:spPr>
            <a:xfrm flipH="1" rot="10800000">
              <a:off x="2377452" y="1939151"/>
              <a:ext cx="617100" cy="34290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93" name="Google Shape;293;p37"/>
            <p:cNvCxnSpPr/>
            <p:nvPr/>
          </p:nvCxnSpPr>
          <p:spPr>
            <a:xfrm flipH="1">
              <a:off x="251641" y="2824458"/>
              <a:ext cx="1173300" cy="692100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94" name="Google Shape;294;p37"/>
            <p:cNvCxnSpPr/>
            <p:nvPr/>
          </p:nvCxnSpPr>
          <p:spPr>
            <a:xfrm flipH="1">
              <a:off x="1082041" y="3653622"/>
              <a:ext cx="342900" cy="205800"/>
            </a:xfrm>
            <a:prstGeom prst="straightConnector1">
              <a:avLst/>
            </a:prstGeom>
            <a:noFill/>
            <a:ln cap="flat" cmpd="sng" w="25400">
              <a:solidFill>
                <a:srgbClr val="F2F2F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95" name="Google Shape;295;p37"/>
            <p:cNvCxnSpPr/>
            <p:nvPr/>
          </p:nvCxnSpPr>
          <p:spPr>
            <a:xfrm flipH="1">
              <a:off x="251419" y="4110048"/>
              <a:ext cx="1920300" cy="116400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8"/>
          <p:cNvSpPr txBox="1"/>
          <p:nvPr>
            <p:ph type="title"/>
          </p:nvPr>
        </p:nvSpPr>
        <p:spPr>
          <a:xfrm>
            <a:off x="722313" y="3120827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9F1926"/>
              </a:buClr>
              <a:buSzPts val="4000"/>
              <a:buFont typeface="Calibri"/>
              <a:buNone/>
              <a:defRPr b="1" i="0" sz="4000" u="none" cap="none" strike="noStrike">
                <a:solidFill>
                  <a:srgbClr val="9F19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98" name="Google Shape;298;p38"/>
          <p:cNvSpPr txBox="1"/>
          <p:nvPr>
            <p:ph idx="1" type="body"/>
          </p:nvPr>
        </p:nvSpPr>
        <p:spPr>
          <a:xfrm>
            <a:off x="722313" y="1995686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9F1926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9F1926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9" name="Google Shape;299;p38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0" name="Google Shape;300;p38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1" name="Google Shape;301;p38"/>
          <p:cNvSpPr/>
          <p:nvPr/>
        </p:nvSpPr>
        <p:spPr>
          <a:xfrm>
            <a:off x="0" y="-398580"/>
            <a:ext cx="9144000" cy="1296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9"/>
          <p:cNvSpPr txBox="1"/>
          <p:nvPr>
            <p:ph type="title"/>
          </p:nvPr>
        </p:nvSpPr>
        <p:spPr>
          <a:xfrm>
            <a:off x="457200" y="141480"/>
            <a:ext cx="82296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9F1926"/>
              </a:buClr>
              <a:buSzPts val="2800"/>
              <a:buFont typeface="Calibri"/>
              <a:buNone/>
              <a:defRPr b="1" i="0" sz="2800" u="none" cap="none" strike="noStrike">
                <a:solidFill>
                  <a:srgbClr val="9F19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04" name="Google Shape;304;p39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5" name="Google Shape;305;p39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0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8" name="Google Shape;308;p40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Slide" type="blank">
  <p:cSld name="BLANK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x">
  <p:cSld name="TITLE_AND_BODY"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3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24" name="Google Shape;324;p43"/>
          <p:cNvSpPr txBox="1"/>
          <p:nvPr>
            <p:ph idx="1" type="subTitle"/>
          </p:nvPr>
        </p:nvSpPr>
        <p:spPr>
          <a:xfrm>
            <a:off x="457200" y="1203390"/>
            <a:ext cx="82293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Content" type="obj">
  <p:cSld name="OBJECT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4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27" name="Google Shape;327;p44"/>
          <p:cNvSpPr txBox="1"/>
          <p:nvPr>
            <p:ph idx="1" type="body"/>
          </p:nvPr>
        </p:nvSpPr>
        <p:spPr>
          <a:xfrm>
            <a:off x="457200" y="1203390"/>
            <a:ext cx="82293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"/>
          <p:cNvSpPr txBox="1"/>
          <p:nvPr>
            <p:ph type="title"/>
          </p:nvPr>
        </p:nvSpPr>
        <p:spPr>
          <a:xfrm>
            <a:off x="457200" y="141480"/>
            <a:ext cx="8229600" cy="5400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9F1926"/>
              </a:buClr>
              <a:buSzPts val="2800"/>
              <a:buFont typeface="Calibri"/>
              <a:buNone/>
              <a:defRPr b="1" i="0" sz="2800" u="none" cap="none" strike="noStrike">
                <a:solidFill>
                  <a:srgbClr val="9F19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9" name="Google Shape;49;p5"/>
          <p:cNvSpPr txBox="1"/>
          <p:nvPr>
            <p:ph idx="1" type="body"/>
          </p:nvPr>
        </p:nvSpPr>
        <p:spPr>
          <a:xfrm>
            <a:off x="457200" y="843559"/>
            <a:ext cx="4038600" cy="3600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55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9F1926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9F19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" name="Google Shape;50;p5"/>
          <p:cNvSpPr txBox="1"/>
          <p:nvPr>
            <p:ph idx="2" type="body"/>
          </p:nvPr>
        </p:nvSpPr>
        <p:spPr>
          <a:xfrm>
            <a:off x="4648200" y="843559"/>
            <a:ext cx="4038600" cy="3600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55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9F1926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9F19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" name="Google Shape;51;p5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p5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" type="twoObj">
  <p:cSld name="TWO_OBJECTS"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5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30" name="Google Shape;330;p45"/>
          <p:cNvSpPr txBox="1"/>
          <p:nvPr>
            <p:ph idx="1" type="body"/>
          </p:nvPr>
        </p:nvSpPr>
        <p:spPr>
          <a:xfrm>
            <a:off x="457200" y="1203390"/>
            <a:ext cx="40158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31" name="Google Shape;331;p45"/>
          <p:cNvSpPr txBox="1"/>
          <p:nvPr>
            <p:ph idx="2" type="body"/>
          </p:nvPr>
        </p:nvSpPr>
        <p:spPr>
          <a:xfrm>
            <a:off x="4674240" y="1203390"/>
            <a:ext cx="40158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6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entered Text" type="objOnly">
  <p:cSld name="OBJECT_ONLY"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7"/>
          <p:cNvSpPr txBox="1"/>
          <p:nvPr>
            <p:ph idx="1" type="subTitle"/>
          </p:nvPr>
        </p:nvSpPr>
        <p:spPr>
          <a:xfrm>
            <a:off x="457200" y="205200"/>
            <a:ext cx="8229300" cy="39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 and Content" type="twoObjAndObj">
  <p:cSld name="TWO_OBJECTS_AND_OBJECT"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8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38" name="Google Shape;338;p48"/>
          <p:cNvSpPr txBox="1"/>
          <p:nvPr>
            <p:ph idx="1" type="body"/>
          </p:nvPr>
        </p:nvSpPr>
        <p:spPr>
          <a:xfrm>
            <a:off x="457200" y="120339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39" name="Google Shape;339;p48"/>
          <p:cNvSpPr txBox="1"/>
          <p:nvPr>
            <p:ph idx="2" type="body"/>
          </p:nvPr>
        </p:nvSpPr>
        <p:spPr>
          <a:xfrm>
            <a:off x="457200" y="276156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40" name="Google Shape;340;p48"/>
          <p:cNvSpPr txBox="1"/>
          <p:nvPr>
            <p:ph idx="3" type="body"/>
          </p:nvPr>
        </p:nvSpPr>
        <p:spPr>
          <a:xfrm>
            <a:off x="4674240" y="1203390"/>
            <a:ext cx="40158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Content and 2 Content" type="objAndTwoObj">
  <p:cSld name="OBJECT_AND_TWO_OBJECTS"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9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43" name="Google Shape;343;p49"/>
          <p:cNvSpPr txBox="1"/>
          <p:nvPr>
            <p:ph idx="1" type="body"/>
          </p:nvPr>
        </p:nvSpPr>
        <p:spPr>
          <a:xfrm>
            <a:off x="457200" y="1203390"/>
            <a:ext cx="40158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44" name="Google Shape;344;p49"/>
          <p:cNvSpPr txBox="1"/>
          <p:nvPr>
            <p:ph idx="2" type="body"/>
          </p:nvPr>
        </p:nvSpPr>
        <p:spPr>
          <a:xfrm>
            <a:off x="4674240" y="120339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45" name="Google Shape;345;p49"/>
          <p:cNvSpPr txBox="1"/>
          <p:nvPr>
            <p:ph idx="3" type="body"/>
          </p:nvPr>
        </p:nvSpPr>
        <p:spPr>
          <a:xfrm>
            <a:off x="4674240" y="276156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 over Content" type="twoObjOverTx">
  <p:cSld name="TWO_OBJECTS_OVER_TEXT"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0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48" name="Google Shape;348;p50"/>
          <p:cNvSpPr txBox="1"/>
          <p:nvPr>
            <p:ph idx="1" type="body"/>
          </p:nvPr>
        </p:nvSpPr>
        <p:spPr>
          <a:xfrm>
            <a:off x="457200" y="120339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49" name="Google Shape;349;p50"/>
          <p:cNvSpPr txBox="1"/>
          <p:nvPr>
            <p:ph idx="2" type="body"/>
          </p:nvPr>
        </p:nvSpPr>
        <p:spPr>
          <a:xfrm>
            <a:off x="4674240" y="120339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50" name="Google Shape;350;p50"/>
          <p:cNvSpPr txBox="1"/>
          <p:nvPr>
            <p:ph idx="3" type="body"/>
          </p:nvPr>
        </p:nvSpPr>
        <p:spPr>
          <a:xfrm>
            <a:off x="457200" y="2761560"/>
            <a:ext cx="82293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Content over Content" type="objOverTx">
  <p:cSld name="OBJECT_OVER_TEXT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1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53" name="Google Shape;353;p51"/>
          <p:cNvSpPr txBox="1"/>
          <p:nvPr>
            <p:ph idx="1" type="body"/>
          </p:nvPr>
        </p:nvSpPr>
        <p:spPr>
          <a:xfrm>
            <a:off x="457200" y="1203390"/>
            <a:ext cx="82293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54" name="Google Shape;354;p51"/>
          <p:cNvSpPr txBox="1"/>
          <p:nvPr>
            <p:ph idx="2" type="body"/>
          </p:nvPr>
        </p:nvSpPr>
        <p:spPr>
          <a:xfrm>
            <a:off x="457200" y="2761560"/>
            <a:ext cx="82293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4 Content" type="fourObj">
  <p:cSld name="FOUR_OBJECTS"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2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57" name="Google Shape;357;p52"/>
          <p:cNvSpPr txBox="1"/>
          <p:nvPr>
            <p:ph idx="1" type="body"/>
          </p:nvPr>
        </p:nvSpPr>
        <p:spPr>
          <a:xfrm>
            <a:off x="457200" y="120339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58" name="Google Shape;358;p52"/>
          <p:cNvSpPr txBox="1"/>
          <p:nvPr>
            <p:ph idx="2" type="body"/>
          </p:nvPr>
        </p:nvSpPr>
        <p:spPr>
          <a:xfrm>
            <a:off x="4674240" y="120339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59" name="Google Shape;359;p52"/>
          <p:cNvSpPr txBox="1"/>
          <p:nvPr>
            <p:ph idx="3" type="body"/>
          </p:nvPr>
        </p:nvSpPr>
        <p:spPr>
          <a:xfrm>
            <a:off x="4674240" y="276156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60" name="Google Shape;360;p52"/>
          <p:cNvSpPr txBox="1"/>
          <p:nvPr>
            <p:ph idx="4" type="body"/>
          </p:nvPr>
        </p:nvSpPr>
        <p:spPr>
          <a:xfrm>
            <a:off x="457200" y="276156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6 Content">
  <p:cSld name="Title, 6 Content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3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63" name="Google Shape;363;p53"/>
          <p:cNvSpPr txBox="1"/>
          <p:nvPr>
            <p:ph idx="1" type="body"/>
          </p:nvPr>
        </p:nvSpPr>
        <p:spPr>
          <a:xfrm>
            <a:off x="457200" y="1203390"/>
            <a:ext cx="26496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64" name="Google Shape;364;p53"/>
          <p:cNvSpPr txBox="1"/>
          <p:nvPr>
            <p:ph idx="2" type="body"/>
          </p:nvPr>
        </p:nvSpPr>
        <p:spPr>
          <a:xfrm>
            <a:off x="3239640" y="1203390"/>
            <a:ext cx="26496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65" name="Google Shape;365;p53"/>
          <p:cNvSpPr txBox="1"/>
          <p:nvPr>
            <p:ph idx="3" type="body"/>
          </p:nvPr>
        </p:nvSpPr>
        <p:spPr>
          <a:xfrm>
            <a:off x="6022080" y="1203390"/>
            <a:ext cx="26496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66" name="Google Shape;366;p53"/>
          <p:cNvSpPr txBox="1"/>
          <p:nvPr>
            <p:ph idx="4" type="body"/>
          </p:nvPr>
        </p:nvSpPr>
        <p:spPr>
          <a:xfrm>
            <a:off x="6022080" y="2761560"/>
            <a:ext cx="26496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67" name="Google Shape;367;p53"/>
          <p:cNvSpPr txBox="1"/>
          <p:nvPr>
            <p:ph idx="5" type="body"/>
          </p:nvPr>
        </p:nvSpPr>
        <p:spPr>
          <a:xfrm>
            <a:off x="3239640" y="2761560"/>
            <a:ext cx="26496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68" name="Google Shape;368;p53"/>
          <p:cNvSpPr txBox="1"/>
          <p:nvPr>
            <p:ph idx="6" type="body"/>
          </p:nvPr>
        </p:nvSpPr>
        <p:spPr>
          <a:xfrm>
            <a:off x="457200" y="2761560"/>
            <a:ext cx="26496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"/>
          <p:cNvSpPr/>
          <p:nvPr/>
        </p:nvSpPr>
        <p:spPr>
          <a:xfrm>
            <a:off x="0" y="-398580"/>
            <a:ext cx="9144000" cy="1296144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6"/>
          <p:cNvSpPr txBox="1"/>
          <p:nvPr>
            <p:ph type="title"/>
          </p:nvPr>
        </p:nvSpPr>
        <p:spPr>
          <a:xfrm>
            <a:off x="1792288" y="3003798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9F1926"/>
              </a:buClr>
              <a:buSzPts val="2000"/>
              <a:buFont typeface="Calibri"/>
              <a:buNone/>
              <a:defRPr b="1" i="0" sz="2000" u="none" cap="none" strike="noStrike">
                <a:solidFill>
                  <a:srgbClr val="9F19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6" name="Google Shape;56;p6"/>
          <p:cNvSpPr/>
          <p:nvPr>
            <p:ph idx="2" type="pic"/>
          </p:nvPr>
        </p:nvSpPr>
        <p:spPr>
          <a:xfrm>
            <a:off x="1792288" y="141480"/>
            <a:ext cx="5486400" cy="26462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rgbClr val="9F1926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rgbClr val="9F1926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rgbClr val="9F192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6"/>
          <p:cNvSpPr txBox="1"/>
          <p:nvPr>
            <p:ph idx="1" type="body"/>
          </p:nvPr>
        </p:nvSpPr>
        <p:spPr>
          <a:xfrm>
            <a:off x="1792288" y="3428851"/>
            <a:ext cx="5486400" cy="7990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rgbClr val="9F1926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9F1926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rgbClr val="9F1926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rgbClr val="9F1926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6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6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le Slide">
  <p:cSld name="1_Title Slid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7"/>
          <p:cNvPicPr preferRelativeResize="0"/>
          <p:nvPr/>
        </p:nvPicPr>
        <p:blipFill rotWithShape="1">
          <a:blip r:embed="rId2">
            <a:alphaModFix/>
          </a:blip>
          <a:srcRect b="0" l="0" r="0" t="14167"/>
          <a:stretch/>
        </p:blipFill>
        <p:spPr>
          <a:xfrm>
            <a:off x="1" y="-58655"/>
            <a:ext cx="9143999" cy="5234234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7"/>
          <p:cNvSpPr/>
          <p:nvPr/>
        </p:nvSpPr>
        <p:spPr>
          <a:xfrm>
            <a:off x="0" y="-58655"/>
            <a:ext cx="9144000" cy="5234234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FFFF">
                  <a:alpha val="60784"/>
                </a:srgbClr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7"/>
          <p:cNvSpPr txBox="1"/>
          <p:nvPr>
            <p:ph type="ctrTitle"/>
          </p:nvPr>
        </p:nvSpPr>
        <p:spPr>
          <a:xfrm>
            <a:off x="3491880" y="1635646"/>
            <a:ext cx="4985046" cy="165389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BF1E2D"/>
              </a:buClr>
              <a:buSzPts val="6000"/>
              <a:buFont typeface="Calibri"/>
              <a:buNone/>
              <a:defRPr b="1" i="0" sz="6000" u="none" cap="none" strike="noStrike">
                <a:solidFill>
                  <a:srgbClr val="BF1E2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64" name="Google Shape;6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07893" y="130949"/>
            <a:ext cx="1612579" cy="12886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" name="Google Shape;65;p7"/>
          <p:cNvGrpSpPr/>
          <p:nvPr/>
        </p:nvGrpSpPr>
        <p:grpSpPr>
          <a:xfrm>
            <a:off x="1" y="1131590"/>
            <a:ext cx="3203847" cy="3747722"/>
            <a:chOff x="251520" y="1939159"/>
            <a:chExt cx="2850862" cy="3334816"/>
          </a:xfrm>
        </p:grpSpPr>
        <p:pic>
          <p:nvPicPr>
            <p:cNvPr id="66" name="Google Shape;66;p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417354" y="2282051"/>
              <a:ext cx="1685028" cy="182799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7" name="Google Shape;67;p7"/>
            <p:cNvCxnSpPr/>
            <p:nvPr/>
          </p:nvCxnSpPr>
          <p:spPr>
            <a:xfrm flipH="1" rot="10800000">
              <a:off x="2377452" y="1939159"/>
              <a:ext cx="617206" cy="342892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8" name="Google Shape;68;p7"/>
            <p:cNvCxnSpPr/>
            <p:nvPr/>
          </p:nvCxnSpPr>
          <p:spPr>
            <a:xfrm flipH="1">
              <a:off x="251520" y="2824458"/>
              <a:ext cx="1173421" cy="692007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9" name="Google Shape;69;p7"/>
            <p:cNvCxnSpPr/>
            <p:nvPr/>
          </p:nvCxnSpPr>
          <p:spPr>
            <a:xfrm flipH="1">
              <a:off x="1082049" y="3653622"/>
              <a:ext cx="342892" cy="205735"/>
            </a:xfrm>
            <a:prstGeom prst="straightConnector1">
              <a:avLst/>
            </a:prstGeom>
            <a:noFill/>
            <a:ln cap="flat" cmpd="sng" w="25400">
              <a:solidFill>
                <a:srgbClr val="F2F2F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0" name="Google Shape;70;p7"/>
            <p:cNvCxnSpPr/>
            <p:nvPr/>
          </p:nvCxnSpPr>
          <p:spPr>
            <a:xfrm flipH="1">
              <a:off x="251522" y="4110048"/>
              <a:ext cx="1920197" cy="1163927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>
            <p:ph type="title"/>
          </p:nvPr>
        </p:nvSpPr>
        <p:spPr>
          <a:xfrm>
            <a:off x="722313" y="3120827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9F1926"/>
              </a:buClr>
              <a:buSzPts val="4000"/>
              <a:buFont typeface="Calibri"/>
              <a:buNone/>
              <a:defRPr b="1" i="0" sz="4000" u="none" cap="none" strike="noStrike">
                <a:solidFill>
                  <a:srgbClr val="9F19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3" name="Google Shape;73;p8"/>
          <p:cNvSpPr txBox="1"/>
          <p:nvPr>
            <p:ph idx="1" type="body"/>
          </p:nvPr>
        </p:nvSpPr>
        <p:spPr>
          <a:xfrm>
            <a:off x="722313" y="1995686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9F1926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9F1926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Google Shape;74;p8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Google Shape;75;p8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6" name="Google Shape;76;p8"/>
          <p:cNvSpPr/>
          <p:nvPr/>
        </p:nvSpPr>
        <p:spPr>
          <a:xfrm>
            <a:off x="0" y="-398580"/>
            <a:ext cx="9144000" cy="1296144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9"/>
          <p:cNvSpPr txBox="1"/>
          <p:nvPr>
            <p:ph type="title"/>
          </p:nvPr>
        </p:nvSpPr>
        <p:spPr>
          <a:xfrm>
            <a:off x="457200" y="141480"/>
            <a:ext cx="8229600" cy="5400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9F1926"/>
              </a:buClr>
              <a:buSzPts val="2800"/>
              <a:buFont typeface="Calibri"/>
              <a:buNone/>
              <a:defRPr b="1" i="0" sz="2800" u="none" cap="none" strike="noStrike">
                <a:solidFill>
                  <a:srgbClr val="9F19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9" name="Google Shape;79;p9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9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0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0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1" Type="http://schemas.openxmlformats.org/officeDocument/2006/relationships/theme" Target="../theme/theme4.xml"/><Relationship Id="rId10" Type="http://schemas.openxmlformats.org/officeDocument/2006/relationships/slideLayout" Target="../slideLayouts/slideLayout9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11" Type="http://schemas.openxmlformats.org/officeDocument/2006/relationships/theme" Target="../theme/theme6.xml"/><Relationship Id="rId10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11" Type="http://schemas.openxmlformats.org/officeDocument/2006/relationships/theme" Target="../theme/theme5.xml"/><Relationship Id="rId10" Type="http://schemas.openxmlformats.org/officeDocument/2006/relationships/slideLayout" Target="../slideLayouts/slideLayout27.xml"/><Relationship Id="rId9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36.xml"/><Relationship Id="rId9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7.xml"/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">
            <a:alphaModFix/>
          </a:blip>
          <a:srcRect b="19880" l="0" r="13677" t="0"/>
          <a:stretch/>
        </p:blipFill>
        <p:spPr>
          <a:xfrm>
            <a:off x="4644008" y="924158"/>
            <a:ext cx="4503057" cy="421934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/>
          <p:nvPr/>
        </p:nvSpPr>
        <p:spPr>
          <a:xfrm>
            <a:off x="-1" y="-2486"/>
            <a:ext cx="9144000" cy="5143499"/>
          </a:xfrm>
          <a:prstGeom prst="rect">
            <a:avLst/>
          </a:prstGeom>
          <a:solidFill>
            <a:srgbClr val="F2F2F2">
              <a:alpha val="9372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1"/>
          <p:cNvSpPr/>
          <p:nvPr/>
        </p:nvSpPr>
        <p:spPr>
          <a:xfrm>
            <a:off x="0" y="4659982"/>
            <a:ext cx="9144000" cy="483519"/>
          </a:xfrm>
          <a:prstGeom prst="rect">
            <a:avLst/>
          </a:prstGeom>
          <a:solidFill>
            <a:srgbClr val="BF1E2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1"/>
          <p:cNvSpPr/>
          <p:nvPr/>
        </p:nvSpPr>
        <p:spPr>
          <a:xfrm>
            <a:off x="6810270" y="4443958"/>
            <a:ext cx="2333732" cy="699542"/>
          </a:xfrm>
          <a:prstGeom prst="trapezoid">
            <a:avLst>
              <a:gd fmla="val 25000" name="adj"/>
            </a:avLst>
          </a:prstGeom>
          <a:solidFill>
            <a:srgbClr val="9F19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1"/>
          <p:cNvSpPr/>
          <p:nvPr/>
        </p:nvSpPr>
        <p:spPr>
          <a:xfrm>
            <a:off x="-1" y="1"/>
            <a:ext cx="9147066" cy="735545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1"/>
          <p:cNvSpPr txBox="1"/>
          <p:nvPr>
            <p:ph type="title"/>
          </p:nvPr>
        </p:nvSpPr>
        <p:spPr>
          <a:xfrm>
            <a:off x="457200" y="141480"/>
            <a:ext cx="8229600" cy="5400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9F1926"/>
              </a:buClr>
              <a:buSzPts val="2800"/>
              <a:buFont typeface="Calibri"/>
              <a:buNone/>
              <a:defRPr b="1" i="0" sz="2800" u="none" cap="none" strike="noStrike">
                <a:solidFill>
                  <a:srgbClr val="9F19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" name="Google Shape;16;p1"/>
          <p:cNvSpPr/>
          <p:nvPr/>
        </p:nvSpPr>
        <p:spPr>
          <a:xfrm>
            <a:off x="7618888" y="4444320"/>
            <a:ext cx="1525112" cy="696694"/>
          </a:xfrm>
          <a:prstGeom prst="rect">
            <a:avLst/>
          </a:prstGeom>
          <a:solidFill>
            <a:srgbClr val="9F19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1"/>
          <p:cNvSpPr txBox="1"/>
          <p:nvPr>
            <p:ph idx="1" type="body"/>
          </p:nvPr>
        </p:nvSpPr>
        <p:spPr>
          <a:xfrm>
            <a:off x="457200" y="789552"/>
            <a:ext cx="8229600" cy="37431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9F192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9F1926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9F1926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9F1926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Google Shape;18;p1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Google Shape;19;p1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20" name="Google Shape;20;p1"/>
          <p:cNvCxnSpPr>
            <a:endCxn id="21" idx="3"/>
          </p:cNvCxnSpPr>
          <p:nvPr/>
        </p:nvCxnSpPr>
        <p:spPr>
          <a:xfrm>
            <a:off x="0" y="735546"/>
            <a:ext cx="91440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" name="Google Shape;21;p1"/>
          <p:cNvSpPr/>
          <p:nvPr/>
        </p:nvSpPr>
        <p:spPr>
          <a:xfrm rot="-5400000">
            <a:off x="8873970" y="627534"/>
            <a:ext cx="324036" cy="216024"/>
          </a:xfrm>
          <a:prstGeom prst="triangle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1"/>
          <p:cNvSpPr/>
          <p:nvPr/>
        </p:nvSpPr>
        <p:spPr>
          <a:xfrm rot="5400000">
            <a:off x="-54006" y="627534"/>
            <a:ext cx="324036" cy="216024"/>
          </a:xfrm>
          <a:prstGeom prst="triangle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1"/>
          <p:cNvPicPr preferRelativeResize="0"/>
          <p:nvPr/>
        </p:nvPicPr>
        <p:blipFill rotWithShape="1">
          <a:blip r:embed="rId1">
            <a:alphaModFix/>
          </a:blip>
          <a:srcRect b="19878" l="0" r="13681" t="0"/>
          <a:stretch/>
        </p:blipFill>
        <p:spPr>
          <a:xfrm>
            <a:off x="4644008" y="924158"/>
            <a:ext cx="4503056" cy="4219343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1"/>
          <p:cNvSpPr/>
          <p:nvPr/>
        </p:nvSpPr>
        <p:spPr>
          <a:xfrm>
            <a:off x="-1" y="-2486"/>
            <a:ext cx="9144000" cy="5143500"/>
          </a:xfrm>
          <a:prstGeom prst="rect">
            <a:avLst/>
          </a:prstGeom>
          <a:solidFill>
            <a:srgbClr val="F2F2F2">
              <a:alpha val="9373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1"/>
          <p:cNvSpPr/>
          <p:nvPr/>
        </p:nvSpPr>
        <p:spPr>
          <a:xfrm>
            <a:off x="0" y="4659982"/>
            <a:ext cx="9144000" cy="483600"/>
          </a:xfrm>
          <a:prstGeom prst="rect">
            <a:avLst/>
          </a:prstGeom>
          <a:solidFill>
            <a:srgbClr val="BF1E2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1"/>
          <p:cNvSpPr/>
          <p:nvPr/>
        </p:nvSpPr>
        <p:spPr>
          <a:xfrm>
            <a:off x="6810270" y="4443958"/>
            <a:ext cx="2333700" cy="699600"/>
          </a:xfrm>
          <a:prstGeom prst="trapezoid">
            <a:avLst>
              <a:gd fmla="val 25000" name="adj"/>
            </a:avLst>
          </a:prstGeom>
          <a:solidFill>
            <a:srgbClr val="9F19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1"/>
          <p:cNvSpPr/>
          <p:nvPr/>
        </p:nvSpPr>
        <p:spPr>
          <a:xfrm>
            <a:off x="-1" y="1"/>
            <a:ext cx="9147000" cy="7356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1"/>
          <p:cNvSpPr txBox="1"/>
          <p:nvPr>
            <p:ph type="title"/>
          </p:nvPr>
        </p:nvSpPr>
        <p:spPr>
          <a:xfrm>
            <a:off x="457200" y="141480"/>
            <a:ext cx="82296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9F1926"/>
              </a:buClr>
              <a:buSzPts val="2800"/>
              <a:buFont typeface="Calibri"/>
              <a:buNone/>
              <a:defRPr b="1" i="0" sz="2800" u="none" cap="none" strike="noStrike">
                <a:solidFill>
                  <a:srgbClr val="9F19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1" name="Google Shape;91;p11"/>
          <p:cNvSpPr/>
          <p:nvPr/>
        </p:nvSpPr>
        <p:spPr>
          <a:xfrm>
            <a:off x="7618888" y="4444320"/>
            <a:ext cx="1525200" cy="696600"/>
          </a:xfrm>
          <a:prstGeom prst="rect">
            <a:avLst/>
          </a:prstGeom>
          <a:solidFill>
            <a:srgbClr val="9F19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1"/>
          <p:cNvSpPr txBox="1"/>
          <p:nvPr>
            <p:ph idx="1" type="body"/>
          </p:nvPr>
        </p:nvSpPr>
        <p:spPr>
          <a:xfrm>
            <a:off x="457200" y="789552"/>
            <a:ext cx="8229600" cy="37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9F192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9F1926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9F1926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9F1926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1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1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95" name="Google Shape;95;p11"/>
          <p:cNvCxnSpPr>
            <a:endCxn id="96" idx="3"/>
          </p:cNvCxnSpPr>
          <p:nvPr/>
        </p:nvCxnSpPr>
        <p:spPr>
          <a:xfrm>
            <a:off x="-24" y="735564"/>
            <a:ext cx="91440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6" name="Google Shape;96;p11"/>
          <p:cNvSpPr/>
          <p:nvPr/>
        </p:nvSpPr>
        <p:spPr>
          <a:xfrm rot="-5400000">
            <a:off x="8873976" y="627564"/>
            <a:ext cx="324000" cy="216000"/>
          </a:xfrm>
          <a:prstGeom prst="triangle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1"/>
          <p:cNvSpPr/>
          <p:nvPr/>
        </p:nvSpPr>
        <p:spPr>
          <a:xfrm rot="5400000">
            <a:off x="-53976" y="627528"/>
            <a:ext cx="324000" cy="216000"/>
          </a:xfrm>
          <a:prstGeom prst="triangle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1"/>
          <p:cNvPicPr preferRelativeResize="0"/>
          <p:nvPr/>
        </p:nvPicPr>
        <p:blipFill rotWithShape="1">
          <a:blip r:embed="rId1">
            <a:alphaModFix/>
          </a:blip>
          <a:srcRect b="19878" l="0" r="13681" t="0"/>
          <a:stretch/>
        </p:blipFill>
        <p:spPr>
          <a:xfrm>
            <a:off x="4644008" y="924158"/>
            <a:ext cx="4503000" cy="4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1"/>
          <p:cNvSpPr/>
          <p:nvPr/>
        </p:nvSpPr>
        <p:spPr>
          <a:xfrm>
            <a:off x="-1" y="-2486"/>
            <a:ext cx="9144000" cy="5143500"/>
          </a:xfrm>
          <a:prstGeom prst="rect">
            <a:avLst/>
          </a:prstGeom>
          <a:solidFill>
            <a:srgbClr val="F2F2F2">
              <a:alpha val="9373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21"/>
          <p:cNvSpPr/>
          <p:nvPr/>
        </p:nvSpPr>
        <p:spPr>
          <a:xfrm>
            <a:off x="0" y="4659982"/>
            <a:ext cx="9144000" cy="483600"/>
          </a:xfrm>
          <a:prstGeom prst="rect">
            <a:avLst/>
          </a:prstGeom>
          <a:solidFill>
            <a:srgbClr val="BF1E2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21"/>
          <p:cNvSpPr/>
          <p:nvPr/>
        </p:nvSpPr>
        <p:spPr>
          <a:xfrm>
            <a:off x="6810270" y="4443958"/>
            <a:ext cx="2333700" cy="699600"/>
          </a:xfrm>
          <a:prstGeom prst="trapezoid">
            <a:avLst>
              <a:gd fmla="val 25000" name="adj"/>
            </a:avLst>
          </a:prstGeom>
          <a:solidFill>
            <a:srgbClr val="9F19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21"/>
          <p:cNvSpPr/>
          <p:nvPr/>
        </p:nvSpPr>
        <p:spPr>
          <a:xfrm>
            <a:off x="-1" y="1"/>
            <a:ext cx="9147000" cy="7356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1"/>
          <p:cNvSpPr txBox="1"/>
          <p:nvPr>
            <p:ph type="title"/>
          </p:nvPr>
        </p:nvSpPr>
        <p:spPr>
          <a:xfrm>
            <a:off x="457200" y="141480"/>
            <a:ext cx="82296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Calibri"/>
              <a:buNone/>
              <a:defRPr b="1" i="0" sz="2800" u="none" cap="none" strike="noStrike">
                <a:solidFill>
                  <a:srgbClr val="9F19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6" name="Google Shape;166;p21"/>
          <p:cNvSpPr/>
          <p:nvPr/>
        </p:nvSpPr>
        <p:spPr>
          <a:xfrm>
            <a:off x="7618888" y="4444320"/>
            <a:ext cx="1525200" cy="696600"/>
          </a:xfrm>
          <a:prstGeom prst="rect">
            <a:avLst/>
          </a:prstGeom>
          <a:solidFill>
            <a:srgbClr val="9F19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1"/>
          <p:cNvSpPr txBox="1"/>
          <p:nvPr>
            <p:ph idx="1" type="body"/>
          </p:nvPr>
        </p:nvSpPr>
        <p:spPr>
          <a:xfrm>
            <a:off x="457200" y="789552"/>
            <a:ext cx="8229600" cy="37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9F192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9F1926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9F1926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9F1926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8" name="Google Shape;168;p21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9" name="Google Shape;169;p21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70" name="Google Shape;170;p21"/>
          <p:cNvCxnSpPr/>
          <p:nvPr/>
        </p:nvCxnSpPr>
        <p:spPr>
          <a:xfrm>
            <a:off x="0" y="735546"/>
            <a:ext cx="91440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1" name="Google Shape;171;p21"/>
          <p:cNvSpPr/>
          <p:nvPr/>
        </p:nvSpPr>
        <p:spPr>
          <a:xfrm rot="-5400000">
            <a:off x="8873976" y="627564"/>
            <a:ext cx="324000" cy="216000"/>
          </a:xfrm>
          <a:prstGeom prst="triangle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1"/>
          <p:cNvSpPr/>
          <p:nvPr/>
        </p:nvSpPr>
        <p:spPr>
          <a:xfrm rot="5400000">
            <a:off x="-53976" y="627528"/>
            <a:ext cx="324000" cy="216000"/>
          </a:xfrm>
          <a:prstGeom prst="triangle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31"/>
          <p:cNvPicPr preferRelativeResize="0"/>
          <p:nvPr/>
        </p:nvPicPr>
        <p:blipFill rotWithShape="1">
          <a:blip r:embed="rId1">
            <a:alphaModFix/>
          </a:blip>
          <a:srcRect b="19878" l="0" r="13681" t="0"/>
          <a:stretch/>
        </p:blipFill>
        <p:spPr>
          <a:xfrm>
            <a:off x="4644008" y="924158"/>
            <a:ext cx="4503056" cy="4219343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1"/>
          <p:cNvSpPr/>
          <p:nvPr/>
        </p:nvSpPr>
        <p:spPr>
          <a:xfrm>
            <a:off x="-1" y="-2486"/>
            <a:ext cx="9144000" cy="5143500"/>
          </a:xfrm>
          <a:prstGeom prst="rect">
            <a:avLst/>
          </a:prstGeom>
          <a:solidFill>
            <a:srgbClr val="F2F2F2">
              <a:alpha val="9373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31"/>
          <p:cNvSpPr/>
          <p:nvPr/>
        </p:nvSpPr>
        <p:spPr>
          <a:xfrm>
            <a:off x="0" y="4659982"/>
            <a:ext cx="9144000" cy="483600"/>
          </a:xfrm>
          <a:prstGeom prst="rect">
            <a:avLst/>
          </a:prstGeom>
          <a:solidFill>
            <a:srgbClr val="BF1E2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31"/>
          <p:cNvSpPr/>
          <p:nvPr/>
        </p:nvSpPr>
        <p:spPr>
          <a:xfrm>
            <a:off x="6810270" y="4443958"/>
            <a:ext cx="2333700" cy="699600"/>
          </a:xfrm>
          <a:prstGeom prst="trapezoid">
            <a:avLst>
              <a:gd fmla="val 25000" name="adj"/>
            </a:avLst>
          </a:prstGeom>
          <a:solidFill>
            <a:srgbClr val="9F19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31"/>
          <p:cNvSpPr/>
          <p:nvPr/>
        </p:nvSpPr>
        <p:spPr>
          <a:xfrm>
            <a:off x="-1" y="1"/>
            <a:ext cx="9147000" cy="7356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31"/>
          <p:cNvSpPr txBox="1"/>
          <p:nvPr>
            <p:ph type="title"/>
          </p:nvPr>
        </p:nvSpPr>
        <p:spPr>
          <a:xfrm>
            <a:off x="457200" y="141480"/>
            <a:ext cx="82296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9F1926"/>
              </a:buClr>
              <a:buSzPts val="2800"/>
              <a:buFont typeface="Calibri"/>
              <a:buNone/>
              <a:defRPr b="1" i="0" sz="2800" u="none" cap="none" strike="noStrike">
                <a:solidFill>
                  <a:srgbClr val="9F19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41" name="Google Shape;241;p31"/>
          <p:cNvSpPr/>
          <p:nvPr/>
        </p:nvSpPr>
        <p:spPr>
          <a:xfrm>
            <a:off x="7618888" y="4444320"/>
            <a:ext cx="1525200" cy="696600"/>
          </a:xfrm>
          <a:prstGeom prst="rect">
            <a:avLst/>
          </a:prstGeom>
          <a:solidFill>
            <a:srgbClr val="9F19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31"/>
          <p:cNvSpPr txBox="1"/>
          <p:nvPr>
            <p:ph idx="1" type="body"/>
          </p:nvPr>
        </p:nvSpPr>
        <p:spPr>
          <a:xfrm>
            <a:off x="457200" y="789552"/>
            <a:ext cx="8229600" cy="37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9F192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9F1926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9F1926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9F1926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3" name="Google Shape;243;p31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4" name="Google Shape;244;p31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245" name="Google Shape;245;p31"/>
          <p:cNvCxnSpPr>
            <a:endCxn id="246" idx="3"/>
          </p:cNvCxnSpPr>
          <p:nvPr/>
        </p:nvCxnSpPr>
        <p:spPr>
          <a:xfrm>
            <a:off x="-24" y="735564"/>
            <a:ext cx="91440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6" name="Google Shape;246;p31"/>
          <p:cNvSpPr/>
          <p:nvPr/>
        </p:nvSpPr>
        <p:spPr>
          <a:xfrm rot="-5400000">
            <a:off x="8873976" y="627564"/>
            <a:ext cx="324000" cy="216000"/>
          </a:xfrm>
          <a:prstGeom prst="triangle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31"/>
          <p:cNvSpPr/>
          <p:nvPr/>
        </p:nvSpPr>
        <p:spPr>
          <a:xfrm rot="5400000">
            <a:off x="-53976" y="627528"/>
            <a:ext cx="324000" cy="216000"/>
          </a:xfrm>
          <a:prstGeom prst="triangle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41"/>
          <p:cNvPicPr preferRelativeResize="0"/>
          <p:nvPr/>
        </p:nvPicPr>
        <p:blipFill rotWithShape="1">
          <a:blip r:embed="rId1">
            <a:alphaModFix/>
          </a:blip>
          <a:srcRect b="17498" l="0" r="13614" t="0"/>
          <a:stretch/>
        </p:blipFill>
        <p:spPr>
          <a:xfrm>
            <a:off x="3276000" y="897480"/>
            <a:ext cx="5865841" cy="42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1"/>
          <p:cNvSpPr/>
          <p:nvPr/>
        </p:nvSpPr>
        <p:spPr>
          <a:xfrm>
            <a:off x="3240" y="-2430"/>
            <a:ext cx="9141900" cy="5142000"/>
          </a:xfrm>
          <a:prstGeom prst="rect">
            <a:avLst/>
          </a:prstGeom>
          <a:solidFill>
            <a:srgbClr val="F2F2F2">
              <a:alpha val="937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41"/>
          <p:cNvSpPr/>
          <p:nvPr/>
        </p:nvSpPr>
        <p:spPr>
          <a:xfrm>
            <a:off x="0" y="4732020"/>
            <a:ext cx="9141900" cy="409800"/>
          </a:xfrm>
          <a:prstGeom prst="rect">
            <a:avLst/>
          </a:prstGeom>
          <a:solidFill>
            <a:srgbClr val="BF1E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41"/>
          <p:cNvSpPr/>
          <p:nvPr/>
        </p:nvSpPr>
        <p:spPr>
          <a:xfrm>
            <a:off x="7106400" y="4532760"/>
            <a:ext cx="2035500" cy="609000"/>
          </a:xfrm>
          <a:prstGeom prst="trapezoid">
            <a:avLst>
              <a:gd fmla="val 25000" name="adj"/>
            </a:avLst>
          </a:prstGeom>
          <a:solidFill>
            <a:srgbClr val="9F19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41"/>
          <p:cNvSpPr/>
          <p:nvPr/>
        </p:nvSpPr>
        <p:spPr>
          <a:xfrm>
            <a:off x="0" y="0"/>
            <a:ext cx="9145200" cy="7338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41"/>
          <p:cNvSpPr/>
          <p:nvPr/>
        </p:nvSpPr>
        <p:spPr>
          <a:xfrm>
            <a:off x="7812360" y="4532760"/>
            <a:ext cx="1329600" cy="606600"/>
          </a:xfrm>
          <a:prstGeom prst="rect">
            <a:avLst/>
          </a:prstGeom>
          <a:solidFill>
            <a:srgbClr val="9F19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16" name="Google Shape;316;p41"/>
          <p:cNvCxnSpPr/>
          <p:nvPr/>
        </p:nvCxnSpPr>
        <p:spPr>
          <a:xfrm>
            <a:off x="0" y="735480"/>
            <a:ext cx="9144000" cy="300"/>
          </a:xfrm>
          <a:prstGeom prst="straightConnector1">
            <a:avLst/>
          </a:prstGeom>
          <a:noFill/>
          <a:ln cap="flat" cmpd="sng" w="284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7" name="Google Shape;317;p41"/>
          <p:cNvSpPr/>
          <p:nvPr/>
        </p:nvSpPr>
        <p:spPr>
          <a:xfrm rot="-5400000">
            <a:off x="8873700" y="629280"/>
            <a:ext cx="322500" cy="213900"/>
          </a:xfrm>
          <a:prstGeom prst="triangle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41"/>
          <p:cNvSpPr/>
          <p:nvPr/>
        </p:nvSpPr>
        <p:spPr>
          <a:xfrm rot="5400000">
            <a:off x="-52200" y="627780"/>
            <a:ext cx="322500" cy="213900"/>
          </a:xfrm>
          <a:prstGeom prst="triangle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41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20" name="Google Shape;320;p41"/>
          <p:cNvSpPr txBox="1"/>
          <p:nvPr>
            <p:ph idx="1" type="body"/>
          </p:nvPr>
        </p:nvSpPr>
        <p:spPr>
          <a:xfrm>
            <a:off x="457200" y="1203390"/>
            <a:ext cx="82293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2.jpg"/><Relationship Id="rId4" Type="http://schemas.openxmlformats.org/officeDocument/2006/relationships/image" Target="../media/image5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www.youtube.com/watch?v=ytHWYsavCmA" TargetMode="External"/><Relationship Id="rId4" Type="http://schemas.openxmlformats.org/officeDocument/2006/relationships/image" Target="../media/image3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0.jpg"/><Relationship Id="rId4" Type="http://schemas.openxmlformats.org/officeDocument/2006/relationships/image" Target="../media/image35.jpg"/><Relationship Id="rId5" Type="http://schemas.openxmlformats.org/officeDocument/2006/relationships/image" Target="../media/image45.jpg"/><Relationship Id="rId6" Type="http://schemas.openxmlformats.org/officeDocument/2006/relationships/image" Target="../media/image5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9.jpg"/><Relationship Id="rId4" Type="http://schemas.openxmlformats.org/officeDocument/2006/relationships/image" Target="../media/image55.jpg"/><Relationship Id="rId5" Type="http://schemas.openxmlformats.org/officeDocument/2006/relationships/image" Target="../media/image44.jpg"/><Relationship Id="rId6" Type="http://schemas.openxmlformats.org/officeDocument/2006/relationships/image" Target="../media/image59.jpg"/><Relationship Id="rId7" Type="http://schemas.openxmlformats.org/officeDocument/2006/relationships/image" Target="../media/image4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www.youtube.com/watch?v=0HoN6q5GB7A" TargetMode="External"/><Relationship Id="rId4" Type="http://schemas.openxmlformats.org/officeDocument/2006/relationships/image" Target="../media/image4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4.png"/><Relationship Id="rId4" Type="http://schemas.openxmlformats.org/officeDocument/2006/relationships/image" Target="../media/image32.png"/><Relationship Id="rId5" Type="http://schemas.openxmlformats.org/officeDocument/2006/relationships/image" Target="../media/image3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4"/>
          <p:cNvSpPr txBox="1"/>
          <p:nvPr>
            <p:ph type="ctrTitle"/>
          </p:nvPr>
        </p:nvSpPr>
        <p:spPr>
          <a:xfrm>
            <a:off x="272400" y="1275606"/>
            <a:ext cx="4875664" cy="23042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Calibri"/>
              <a:buNone/>
            </a:pPr>
            <a:r>
              <a:rPr lang="en-GB" sz="3000"/>
              <a:t>Advancing PocketQubes, Unicorn-2, Albapod and launch clusters</a:t>
            </a:r>
            <a:br>
              <a:rPr lang="en-GB"/>
            </a:br>
            <a:r>
              <a:rPr lang="en-GB" sz="1800"/>
              <a:t>Tom Walkinshaw</a:t>
            </a:r>
            <a:endParaRPr sz="18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Calibri"/>
              <a:buNone/>
            </a:pPr>
            <a:r>
              <a:rPr lang="en-GB" sz="1800"/>
              <a:t>15/10/2018</a:t>
            </a:r>
            <a:endParaRPr sz="1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451598" cy="483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1525" y="1345275"/>
            <a:ext cx="3422475" cy="256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64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PocketQube Satellite Solar Panel Deployment" id="458" name="Google Shape;458;p64" title="Unicorn2 Solar Panel Deployment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26" y="0"/>
            <a:ext cx="685795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952742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7175" y="1021625"/>
            <a:ext cx="4346825" cy="286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288" y="-60538"/>
            <a:ext cx="7019423" cy="526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67"/>
          <p:cNvSpPr txBox="1"/>
          <p:nvPr>
            <p:ph type="title"/>
          </p:nvPr>
        </p:nvSpPr>
        <p:spPr>
          <a:xfrm>
            <a:off x="1792288" y="3003798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9F1926"/>
              </a:buClr>
              <a:buSzPts val="2000"/>
              <a:buFont typeface="Calibri"/>
              <a:buNone/>
            </a:pPr>
            <a:r>
              <a:rPr lang="en-GB"/>
              <a:t>Cluster-2 </a:t>
            </a:r>
            <a:endParaRPr b="1" i="0" sz="2000" u="none" cap="none" strike="noStrike">
              <a:solidFill>
                <a:srgbClr val="9F19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67"/>
          <p:cNvSpPr txBox="1"/>
          <p:nvPr>
            <p:ph idx="1" type="body"/>
          </p:nvPr>
        </p:nvSpPr>
        <p:spPr>
          <a:xfrm>
            <a:off x="1792288" y="3428851"/>
            <a:ext cx="5486400" cy="10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Powered by the 6p AlbaPod, total 12p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Mid, 2019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Target ~385KM SSO, 20:30 LTAN, TBA LV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1p - €25K, 2p - €40k, 3p - €60k, 6p sold, 6p available</a:t>
            </a:r>
            <a:endParaRPr/>
          </a:p>
        </p:txBody>
      </p:sp>
      <p:sp>
        <p:nvSpPr>
          <p:cNvPr id="478" name="Google Shape;478;p67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/>
              <a:t>22/03/2018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67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0" name="Google Shape;48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1550" y="-128052"/>
            <a:ext cx="6977726" cy="313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4300"/>
            <a:ext cx="4301230" cy="2419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648044"/>
            <a:ext cx="4286250" cy="2357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68"/>
          <p:cNvPicPr preferRelativeResize="0"/>
          <p:nvPr/>
        </p:nvPicPr>
        <p:blipFill rotWithShape="1">
          <a:blip r:embed="rId5">
            <a:alphaModFix/>
          </a:blip>
          <a:srcRect b="0" l="8265" r="0" t="0"/>
          <a:stretch/>
        </p:blipFill>
        <p:spPr>
          <a:xfrm>
            <a:off x="5237425" y="503176"/>
            <a:ext cx="3174775" cy="19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91050" y="2686145"/>
            <a:ext cx="4400550" cy="220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6700" y="0"/>
            <a:ext cx="3147302" cy="235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69"/>
          <p:cNvPicPr preferRelativeResize="0"/>
          <p:nvPr/>
        </p:nvPicPr>
        <p:blipFill rotWithShape="1">
          <a:blip r:embed="rId4">
            <a:alphaModFix/>
          </a:blip>
          <a:srcRect b="0" l="22462" r="0" t="0"/>
          <a:stretch/>
        </p:blipFill>
        <p:spPr>
          <a:xfrm>
            <a:off x="1" y="0"/>
            <a:ext cx="3245124" cy="235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06375" y="0"/>
            <a:ext cx="3531250" cy="235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0050" y="2354175"/>
            <a:ext cx="3736733" cy="2484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6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66775" y="2354175"/>
            <a:ext cx="3636050" cy="242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70"/>
          <p:cNvSpPr txBox="1"/>
          <p:nvPr>
            <p:ph type="title"/>
          </p:nvPr>
        </p:nvSpPr>
        <p:spPr>
          <a:xfrm>
            <a:off x="457200" y="141480"/>
            <a:ext cx="82296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9F1926"/>
              </a:buClr>
              <a:buFont typeface="Calibri"/>
              <a:buNone/>
            </a:pPr>
            <a:r>
              <a:rPr lang="en-GB"/>
              <a:t>Great Things about Going Small:</a:t>
            </a:r>
            <a:endParaRPr b="1" i="0" sz="2800" u="none" cap="none" strike="noStrike">
              <a:solidFill>
                <a:srgbClr val="9F19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70"/>
          <p:cNvSpPr txBox="1"/>
          <p:nvPr>
            <p:ph idx="1" type="body"/>
          </p:nvPr>
        </p:nvSpPr>
        <p:spPr>
          <a:xfrm>
            <a:off x="457200" y="843559"/>
            <a:ext cx="40386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48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•"/>
            </a:pPr>
            <a:r>
              <a:rPr lang="en-GB" sz="1400"/>
              <a:t>In General :</a:t>
            </a:r>
            <a:br>
              <a:rPr lang="en-GB" sz="1400"/>
            </a:br>
            <a:r>
              <a:rPr lang="en-GB" sz="1400"/>
              <a:t>Cost</a:t>
            </a:r>
            <a:endParaRPr sz="1400"/>
          </a:p>
          <a:p>
            <a:pPr indent="-3048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•"/>
            </a:pPr>
            <a:r>
              <a:rPr lang="en-GB" sz="1400"/>
              <a:t>Launch Opportunity (March of the Small Launchers)</a:t>
            </a:r>
            <a:endParaRPr sz="1400"/>
          </a:p>
          <a:p>
            <a:pPr indent="-3048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•"/>
            </a:pPr>
            <a:r>
              <a:rPr lang="en-GB" sz="1400"/>
              <a:t>Constellation</a:t>
            </a:r>
            <a:endParaRPr sz="1400"/>
          </a:p>
          <a:p>
            <a:pPr indent="-3048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•"/>
            </a:pPr>
            <a:r>
              <a:rPr lang="en-GB" sz="1400"/>
              <a:t>Allows the collection of new datasets</a:t>
            </a:r>
            <a:endParaRPr sz="1400"/>
          </a:p>
          <a:p>
            <a:pPr indent="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505" name="Google Shape;505;p70"/>
          <p:cNvSpPr txBox="1"/>
          <p:nvPr>
            <p:ph idx="2" type="body"/>
          </p:nvPr>
        </p:nvSpPr>
        <p:spPr>
          <a:xfrm>
            <a:off x="4648200" y="843559"/>
            <a:ext cx="40386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48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•"/>
            </a:pPr>
            <a:r>
              <a:rPr lang="en-GB" sz="1400"/>
              <a:t>PocketQubes:</a:t>
            </a:r>
            <a:endParaRPr sz="1400"/>
          </a:p>
          <a:p>
            <a:pPr indent="-3048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•"/>
            </a:pPr>
            <a:r>
              <a:rPr lang="en-GB" sz="1400"/>
              <a:t>Full ADCS System (Target 5 degrees)</a:t>
            </a:r>
            <a:endParaRPr sz="1400"/>
          </a:p>
          <a:p>
            <a:pPr indent="-3048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•"/>
            </a:pPr>
            <a:r>
              <a:rPr lang="en-GB" sz="1400"/>
              <a:t>Payload space</a:t>
            </a:r>
            <a:endParaRPr sz="1400"/>
          </a:p>
          <a:p>
            <a:pPr indent="-3048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•"/>
            </a:pPr>
            <a:r>
              <a:rPr lang="en-GB" sz="1400"/>
              <a:t>Annual launch service</a:t>
            </a:r>
            <a:endParaRPr sz="1400"/>
          </a:p>
          <a:p>
            <a:pPr indent="-3048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•"/>
            </a:pPr>
            <a:r>
              <a:rPr lang="en-GB" sz="1400"/>
              <a:t>Lots of power</a:t>
            </a:r>
            <a:endParaRPr sz="1400"/>
          </a:p>
          <a:p>
            <a:pPr indent="-3048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F1926"/>
              </a:buClr>
              <a:buSzPts val="1400"/>
              <a:buFont typeface="Arial"/>
              <a:buChar char="•"/>
            </a:pPr>
            <a:r>
              <a:rPr lang="en-GB" sz="1400"/>
              <a:t>PQ Standard</a:t>
            </a:r>
            <a:endParaRPr sz="1400"/>
          </a:p>
          <a:p>
            <a:pPr indent="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b="0" i="0" sz="15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70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7" name="Google Shape;507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88962" y="2555500"/>
            <a:ext cx="3357077" cy="188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71"/>
          <p:cNvSpPr/>
          <p:nvPr/>
        </p:nvSpPr>
        <p:spPr>
          <a:xfrm>
            <a:off x="195120" y="141480"/>
            <a:ext cx="82275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1456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∙"/>
            </a:pPr>
            <a:r>
              <a:rPr b="0" lang="en-GB" sz="26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96P POD design</a:t>
            </a:r>
            <a:endParaRPr b="0" sz="26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71"/>
          <p:cNvSpPr/>
          <p:nvPr/>
        </p:nvSpPr>
        <p:spPr>
          <a:xfrm>
            <a:off x="457200" y="789480"/>
            <a:ext cx="8227500" cy="37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4" name="Google Shape;514;p71"/>
          <p:cNvPicPr preferRelativeResize="0"/>
          <p:nvPr/>
        </p:nvPicPr>
        <p:blipFill rotWithShape="1">
          <a:blip r:embed="rId3">
            <a:alphaModFix/>
          </a:blip>
          <a:srcRect b="9" l="3124" r="4162" t="1806"/>
          <a:stretch/>
        </p:blipFill>
        <p:spPr>
          <a:xfrm>
            <a:off x="745225" y="789475"/>
            <a:ext cx="5932550" cy="4216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72"/>
          <p:cNvSpPr/>
          <p:nvPr/>
        </p:nvSpPr>
        <p:spPr>
          <a:xfrm>
            <a:off x="195120" y="141480"/>
            <a:ext cx="82275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1456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∙"/>
            </a:pPr>
            <a:r>
              <a:rPr b="0" lang="en-GB" sz="26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96P POD </a:t>
            </a:r>
            <a:endParaRPr b="0" sz="26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72"/>
          <p:cNvSpPr/>
          <p:nvPr/>
        </p:nvSpPr>
        <p:spPr>
          <a:xfrm>
            <a:off x="457200" y="789480"/>
            <a:ext cx="8227500" cy="37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456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∙"/>
            </a:pPr>
            <a:r>
              <a:rPr b="0" lang="en-GB" sz="1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 96p swarm deployer</a:t>
            </a:r>
            <a:endParaRPr b="0" sz="1600" strike="noStrike">
              <a:latin typeface="Arial"/>
              <a:ea typeface="Arial"/>
              <a:cs typeface="Arial"/>
              <a:sym typeface="Arial"/>
            </a:endParaRPr>
          </a:p>
          <a:p>
            <a:pPr indent="-21456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∙"/>
            </a:pPr>
            <a:r>
              <a:rPr b="0" lang="en-GB" sz="1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 Unicorn 2 capacity</a:t>
            </a:r>
            <a:endParaRPr b="0" sz="1600" strike="noStrike">
              <a:latin typeface="Arial"/>
              <a:ea typeface="Arial"/>
              <a:cs typeface="Arial"/>
              <a:sym typeface="Arial"/>
            </a:endParaRPr>
          </a:p>
          <a:p>
            <a:pPr indent="-21456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∙"/>
            </a:pPr>
            <a:r>
              <a:rPr b="0" lang="en-GB" sz="1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ESA supported development</a:t>
            </a:r>
            <a:endParaRPr b="0" sz="1600" strike="noStrike">
              <a:latin typeface="Arial"/>
              <a:ea typeface="Arial"/>
              <a:cs typeface="Arial"/>
              <a:sym typeface="Arial"/>
            </a:endParaRPr>
          </a:p>
          <a:p>
            <a:pPr indent="-21456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∙"/>
            </a:pPr>
            <a:r>
              <a:rPr b="0" lang="en-GB" sz="1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Underwent CDR review</a:t>
            </a:r>
            <a:endParaRPr b="0" sz="1600" strike="noStrike">
              <a:latin typeface="Arial"/>
              <a:ea typeface="Arial"/>
              <a:cs typeface="Arial"/>
              <a:sym typeface="Arial"/>
            </a:endParaRPr>
          </a:p>
          <a:p>
            <a:pPr indent="-21456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∙"/>
            </a:pPr>
            <a:r>
              <a:rPr b="0" lang="en-GB" sz="1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Dry mass 17.71kg (41.71kg loaded with 32 Unicorn 2)</a:t>
            </a:r>
            <a:endParaRPr b="0" sz="16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6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6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6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6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1" name="Google Shape;521;p72"/>
          <p:cNvPicPr preferRelativeResize="0"/>
          <p:nvPr/>
        </p:nvPicPr>
        <p:blipFill rotWithShape="1">
          <a:blip r:embed="rId3">
            <a:alphaModFix/>
          </a:blip>
          <a:srcRect b="-3269" l="0" r="-5831" t="-14336"/>
          <a:stretch/>
        </p:blipFill>
        <p:spPr>
          <a:xfrm>
            <a:off x="370976" y="1836276"/>
            <a:ext cx="8700675" cy="338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13" y="681477"/>
            <a:ext cx="8000976" cy="4500549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55"/>
          <p:cNvSpPr txBox="1"/>
          <p:nvPr>
            <p:ph type="title"/>
          </p:nvPr>
        </p:nvSpPr>
        <p:spPr>
          <a:xfrm>
            <a:off x="457200" y="141480"/>
            <a:ext cx="8229600" cy="54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Mission Statement of Alba</a:t>
            </a:r>
            <a:endParaRPr/>
          </a:p>
        </p:txBody>
      </p:sp>
      <p:sp>
        <p:nvSpPr>
          <p:cNvPr id="380" name="Google Shape;380;p55"/>
          <p:cNvSpPr txBox="1"/>
          <p:nvPr>
            <p:ph idx="1" type="body"/>
          </p:nvPr>
        </p:nvSpPr>
        <p:spPr>
          <a:xfrm>
            <a:off x="1254000" y="309500"/>
            <a:ext cx="6636000" cy="29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Alba Orbital’s mission is to advance the PocketQube cause. Our goal is to be the best PocketQube company in the world and for that to matter.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73"/>
          <p:cNvSpPr txBox="1"/>
          <p:nvPr>
            <p:ph type="title"/>
          </p:nvPr>
        </p:nvSpPr>
        <p:spPr>
          <a:xfrm>
            <a:off x="457200" y="141480"/>
            <a:ext cx="8229600" cy="54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73"/>
          <p:cNvSpPr txBox="1"/>
          <p:nvPr>
            <p:ph idx="1" type="body"/>
          </p:nvPr>
        </p:nvSpPr>
        <p:spPr>
          <a:xfrm>
            <a:off x="457200" y="843559"/>
            <a:ext cx="40386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73"/>
          <p:cNvSpPr txBox="1"/>
          <p:nvPr>
            <p:ph idx="2" type="body"/>
          </p:nvPr>
        </p:nvSpPr>
        <p:spPr>
          <a:xfrm>
            <a:off x="4648200" y="843559"/>
            <a:ext cx="40386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7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31" name="Google Shape;531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888" y="142875"/>
            <a:ext cx="8658225" cy="485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74"/>
          <p:cNvSpPr txBox="1"/>
          <p:nvPr>
            <p:ph type="title"/>
          </p:nvPr>
        </p:nvSpPr>
        <p:spPr>
          <a:xfrm>
            <a:off x="457200" y="141480"/>
            <a:ext cx="8229600" cy="54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74"/>
          <p:cNvSpPr txBox="1"/>
          <p:nvPr>
            <p:ph idx="1" type="body"/>
          </p:nvPr>
        </p:nvSpPr>
        <p:spPr>
          <a:xfrm>
            <a:off x="457200" y="843559"/>
            <a:ext cx="40386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74"/>
          <p:cNvSpPr txBox="1"/>
          <p:nvPr>
            <p:ph idx="2" type="body"/>
          </p:nvPr>
        </p:nvSpPr>
        <p:spPr>
          <a:xfrm>
            <a:off x="4648200" y="843559"/>
            <a:ext cx="40386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74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Recent highlights and interviews from the PocketQube Workshop 2018 @ TU Delft" id="541" name="Google Shape;541;p74" title="PocketQube Workshop 2018 @ TU Delft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75"/>
          <p:cNvSpPr txBox="1"/>
          <p:nvPr>
            <p:ph type="ctrTitle"/>
          </p:nvPr>
        </p:nvSpPr>
        <p:spPr>
          <a:xfrm>
            <a:off x="3491880" y="1635646"/>
            <a:ext cx="4985046" cy="165389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BF1E2D"/>
              </a:buClr>
              <a:buSzPts val="6000"/>
              <a:buFont typeface="Calibri"/>
              <a:buNone/>
            </a:pPr>
            <a:r>
              <a:rPr lang="en-GB" sz="2400"/>
              <a:t>contact</a:t>
            </a:r>
            <a:r>
              <a:rPr lang="en-GB" sz="2400"/>
              <a:t>@albaorbital.com</a:t>
            </a:r>
            <a:endParaRPr sz="24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76"/>
          <p:cNvSpPr txBox="1"/>
          <p:nvPr>
            <p:ph type="ctrTitle"/>
          </p:nvPr>
        </p:nvSpPr>
        <p:spPr>
          <a:xfrm>
            <a:off x="3491880" y="1635646"/>
            <a:ext cx="4985100" cy="165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Discussion Time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77"/>
          <p:cNvSpPr txBox="1"/>
          <p:nvPr>
            <p:ph type="ctrTitle"/>
          </p:nvPr>
        </p:nvSpPr>
        <p:spPr>
          <a:xfrm>
            <a:off x="3491875" y="1635652"/>
            <a:ext cx="4985100" cy="2340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Looking for an institute to host/run 2nd Asian PQ Workshop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Welcome input how to grow the community in the region</a:t>
            </a:r>
            <a:endParaRPr sz="24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6"/>
          <p:cNvSpPr txBox="1"/>
          <p:nvPr>
            <p:ph type="title"/>
          </p:nvPr>
        </p:nvSpPr>
        <p:spPr>
          <a:xfrm>
            <a:off x="457200" y="141480"/>
            <a:ext cx="8229600" cy="540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Team</a:t>
            </a:r>
            <a:endParaRPr/>
          </a:p>
        </p:txBody>
      </p:sp>
      <p:sp>
        <p:nvSpPr>
          <p:cNvPr id="387" name="Google Shape;387;p56"/>
          <p:cNvSpPr txBox="1"/>
          <p:nvPr>
            <p:ph idx="1" type="body"/>
          </p:nvPr>
        </p:nvSpPr>
        <p:spPr>
          <a:xfrm>
            <a:off x="457200" y="789553"/>
            <a:ext cx="8229600" cy="3654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GB"/>
              <a:t>2013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GB"/>
              <a:t>Team Size: 1</a:t>
            </a:r>
            <a:endParaRPr/>
          </a:p>
        </p:txBody>
      </p:sp>
      <p:sp>
        <p:nvSpPr>
          <p:cNvPr id="388" name="Google Shape;388;p56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89" name="Google Shape;38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5050" y="789550"/>
            <a:ext cx="1165175" cy="10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4325" y="73050"/>
            <a:ext cx="3471426" cy="1952675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56"/>
          <p:cNvSpPr txBox="1"/>
          <p:nvPr/>
        </p:nvSpPr>
        <p:spPr>
          <a:xfrm>
            <a:off x="3903725" y="855088"/>
            <a:ext cx="1487100" cy="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2015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Team Size:4</a:t>
            </a:r>
            <a:endParaRPr sz="1800"/>
          </a:p>
        </p:txBody>
      </p:sp>
      <p:pic>
        <p:nvPicPr>
          <p:cNvPr id="392" name="Google Shape;392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28350" y="2123625"/>
            <a:ext cx="3524850" cy="2643652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56"/>
          <p:cNvSpPr txBox="1"/>
          <p:nvPr/>
        </p:nvSpPr>
        <p:spPr>
          <a:xfrm>
            <a:off x="457200" y="2123625"/>
            <a:ext cx="7439400" cy="8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2018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Team Size: 15</a:t>
            </a:r>
            <a:endParaRPr sz="1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7"/>
          <p:cNvSpPr txBox="1"/>
          <p:nvPr>
            <p:ph type="title"/>
          </p:nvPr>
        </p:nvSpPr>
        <p:spPr>
          <a:xfrm>
            <a:off x="1792288" y="3003798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9F1926"/>
              </a:buClr>
              <a:buSzPts val="2000"/>
              <a:buFont typeface="Calibri"/>
              <a:buNone/>
            </a:pPr>
            <a:r>
              <a:rPr lang="en-GB"/>
              <a:t>Unicorn-1	</a:t>
            </a:r>
            <a:endParaRPr b="1" i="0" sz="2000" u="none" cap="none" strike="noStrike">
              <a:solidFill>
                <a:srgbClr val="9F19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57"/>
          <p:cNvSpPr txBox="1"/>
          <p:nvPr>
            <p:ph idx="1" type="body"/>
          </p:nvPr>
        </p:nvSpPr>
        <p:spPr>
          <a:xfrm>
            <a:off x="1792288" y="3428851"/>
            <a:ext cx="5486400" cy="10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Alba Orbital’s first satellite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Ideal for first missions, student missions and testing in space (IOD)</a:t>
            </a:r>
            <a:endParaRPr/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57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22/03/2018</a:t>
            </a:r>
            <a:endParaRPr/>
          </a:p>
        </p:txBody>
      </p:sp>
      <p:sp>
        <p:nvSpPr>
          <p:cNvPr id="401" name="Google Shape;401;p57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2" name="Google Shape;402;p5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396" l="0" r="0" t="7388"/>
          <a:stretch/>
        </p:blipFill>
        <p:spPr>
          <a:xfrm>
            <a:off x="1792288" y="141480"/>
            <a:ext cx="5486400" cy="264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8"/>
          <p:cNvSpPr txBox="1"/>
          <p:nvPr>
            <p:ph type="title"/>
          </p:nvPr>
        </p:nvSpPr>
        <p:spPr>
          <a:xfrm>
            <a:off x="1792288" y="3003798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9F1926"/>
              </a:buClr>
              <a:buSzPts val="2000"/>
              <a:buFont typeface="Calibri"/>
              <a:buNone/>
            </a:pPr>
            <a:r>
              <a:rPr lang="en-GB"/>
              <a:t>Unicorn-2</a:t>
            </a:r>
            <a:endParaRPr b="1" i="0" sz="2000" u="none" cap="none" strike="noStrike">
              <a:solidFill>
                <a:srgbClr val="9F19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58"/>
          <p:cNvSpPr txBox="1"/>
          <p:nvPr>
            <p:ph idx="1" type="body"/>
          </p:nvPr>
        </p:nvSpPr>
        <p:spPr>
          <a:xfrm>
            <a:off x="1792288" y="3428851"/>
            <a:ext cx="5486400" cy="10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20 Watts of Power (Matches a 3U CubeSat)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Full service platform from concept to launch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Full adcs, UHF/S-BAND, 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From €199k (free launch included til 31st of December) </a:t>
            </a:r>
            <a:endParaRPr/>
          </a:p>
        </p:txBody>
      </p:sp>
      <p:sp>
        <p:nvSpPr>
          <p:cNvPr id="409" name="Google Shape;409;p58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22/03/2018</a:t>
            </a:r>
            <a:endParaRPr/>
          </a:p>
        </p:txBody>
      </p:sp>
      <p:sp>
        <p:nvSpPr>
          <p:cNvPr id="410" name="Google Shape;410;p58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1" name="Google Shape;411;p58"/>
          <p:cNvPicPr preferRelativeResize="0"/>
          <p:nvPr>
            <p:ph idx="2" type="pic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2300" y="-1"/>
            <a:ext cx="5486400" cy="30860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9"/>
          <p:cNvSpPr txBox="1"/>
          <p:nvPr>
            <p:ph type="title"/>
          </p:nvPr>
        </p:nvSpPr>
        <p:spPr>
          <a:xfrm>
            <a:off x="1792288" y="3003798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9F1926"/>
              </a:buClr>
              <a:buSzPts val="2000"/>
              <a:buFont typeface="Calibri"/>
              <a:buNone/>
            </a:pPr>
            <a:r>
              <a:rPr lang="en-GB"/>
              <a:t>Cluster-1</a:t>
            </a:r>
            <a:endParaRPr b="1" i="0" sz="2000" u="none" cap="none" strike="noStrike">
              <a:solidFill>
                <a:srgbClr val="9F19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59"/>
          <p:cNvSpPr txBox="1"/>
          <p:nvPr>
            <p:ph idx="1" type="body"/>
          </p:nvPr>
        </p:nvSpPr>
        <p:spPr>
          <a:xfrm>
            <a:off x="1792288" y="3428851"/>
            <a:ext cx="5486400" cy="10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Powered by the 6p AlbaPod, total 6p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March, 2019, Kodiak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Target ~350KM SSO,  LTAN,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Soldout, Unicorn-2a (3p), DelfiPQ (3p)</a:t>
            </a:r>
            <a:endParaRPr/>
          </a:p>
        </p:txBody>
      </p:sp>
      <p:sp>
        <p:nvSpPr>
          <p:cNvPr id="418" name="Google Shape;418;p59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/>
              <a:t>22/03/2018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59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0" name="Google Shape;420;p59"/>
          <p:cNvPicPr preferRelativeResize="0"/>
          <p:nvPr/>
        </p:nvPicPr>
        <p:blipFill rotWithShape="1">
          <a:blip r:embed="rId3">
            <a:alphaModFix/>
          </a:blip>
          <a:srcRect b="8277" l="-5706" r="-1154" t="8277"/>
          <a:stretch/>
        </p:blipFill>
        <p:spPr>
          <a:xfrm>
            <a:off x="1090600" y="-500250"/>
            <a:ext cx="6962775" cy="328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51798" y="1682525"/>
            <a:ext cx="1692200" cy="306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0"/>
          <p:cNvSpPr/>
          <p:nvPr/>
        </p:nvSpPr>
        <p:spPr>
          <a:xfrm>
            <a:off x="457200" y="141480"/>
            <a:ext cx="82275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Unicorn-2a</a:t>
            </a:r>
            <a:endParaRPr b="1" sz="2600" strike="noStrike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7" name="Google Shape;427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438" y="679977"/>
            <a:ext cx="8001029" cy="450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1"/>
          <p:cNvSpPr txBox="1"/>
          <p:nvPr>
            <p:ph type="title"/>
          </p:nvPr>
        </p:nvSpPr>
        <p:spPr>
          <a:xfrm>
            <a:off x="1792288" y="3003798"/>
            <a:ext cx="5486400" cy="42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61"/>
          <p:cNvSpPr/>
          <p:nvPr>
            <p:ph idx="2" type="pic"/>
          </p:nvPr>
        </p:nvSpPr>
        <p:spPr>
          <a:xfrm>
            <a:off x="1792288" y="141480"/>
            <a:ext cx="5486400" cy="26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61"/>
          <p:cNvSpPr txBox="1"/>
          <p:nvPr>
            <p:ph idx="1" type="body"/>
          </p:nvPr>
        </p:nvSpPr>
        <p:spPr>
          <a:xfrm>
            <a:off x="1792288" y="3428851"/>
            <a:ext cx="5486400" cy="7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2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61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37" name="Google Shape;437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8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62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44" name="Google Shape;44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